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257" r:id="rId3"/>
    <p:sldId id="258" r:id="rId4"/>
    <p:sldId id="281" r:id="rId5"/>
    <p:sldId id="261" r:id="rId6"/>
    <p:sldId id="260" r:id="rId7"/>
    <p:sldId id="259" r:id="rId8"/>
    <p:sldId id="263" r:id="rId9"/>
    <p:sldId id="264" r:id="rId10"/>
    <p:sldId id="268" r:id="rId11"/>
    <p:sldId id="282" r:id="rId12"/>
    <p:sldId id="283" r:id="rId13"/>
    <p:sldId id="267" r:id="rId14"/>
    <p:sldId id="272" r:id="rId15"/>
    <p:sldId id="271" r:id="rId16"/>
    <p:sldId id="280" r:id="rId17"/>
    <p:sldId id="278" r:id="rId18"/>
    <p:sldId id="269" r:id="rId19"/>
    <p:sldId id="279" r:id="rId20"/>
    <p:sldId id="270" r:id="rId21"/>
    <p:sldId id="273" r:id="rId22"/>
    <p:sldId id="266" r:id="rId23"/>
    <p:sldId id="274" r:id="rId24"/>
    <p:sldId id="275" r:id="rId25"/>
    <p:sldId id="276" r:id="rId26"/>
    <p:sldId id="277" r:id="rId27"/>
    <p:sldId id="284" r:id="rId28"/>
    <p:sldId id="285" r:id="rId29"/>
    <p:sldId id="286" r:id="rId30"/>
    <p:sldId id="262" r:id="rId31"/>
    <p:sldId id="287" r:id="rId32"/>
    <p:sldId id="288" r:id="rId33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6D113A1-CB2F-4B49-BBD9-DA10C63744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1"/>
    <p:restoredTop sz="96067"/>
  </p:normalViewPr>
  <p:slideViewPr>
    <p:cSldViewPr snapToGrid="0">
      <p:cViewPr varScale="1">
        <p:scale>
          <a:sx n="201" d="100"/>
          <a:sy n="201" d="100"/>
        </p:scale>
        <p:origin x="3696" y="19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09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0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41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1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95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294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1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385ccf69_0_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73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65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9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34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3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44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6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69fd9b23_0_1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69fd9b23_0_1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4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83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52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225aad6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5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31300"/>
            <a:ext cx="9144000" cy="4480900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375" y="1193224"/>
            <a:ext cx="4775700" cy="21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3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4375" y="3540487"/>
            <a:ext cx="47757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18100" y="1558758"/>
            <a:ext cx="8107800" cy="31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375" y="514350"/>
            <a:ext cx="771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748353" y="1523194"/>
            <a:ext cx="21945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749800" y="1811438"/>
            <a:ext cx="2194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6235125" y="1523194"/>
            <a:ext cx="21945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235123" y="1811438"/>
            <a:ext cx="2194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/>
          </p:nvPr>
        </p:nvSpPr>
        <p:spPr>
          <a:xfrm>
            <a:off x="3749799" y="3208144"/>
            <a:ext cx="21945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3749800" y="3496388"/>
            <a:ext cx="2194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235125" y="3208144"/>
            <a:ext cx="21945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235123" y="3496388"/>
            <a:ext cx="2194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/>
          </p:nvPr>
        </p:nvSpPr>
        <p:spPr>
          <a:xfrm>
            <a:off x="714375" y="514354"/>
            <a:ext cx="2577900" cy="13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3748353" y="905512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6235128" y="905512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3748353" y="2587144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5128" y="2587144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cxnSp>
        <p:nvCxnSpPr>
          <p:cNvPr id="84" name="Google Shape;84;p13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791525" y="2395903"/>
            <a:ext cx="36381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4791525" y="3140449"/>
            <a:ext cx="2779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>
            <a:off x="4791525" y="1346651"/>
            <a:ext cx="19368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>
            <a:spLocks noGrp="1"/>
          </p:cNvSpPr>
          <p:nvPr>
            <p:ph type="pic" idx="3"/>
          </p:nvPr>
        </p:nvSpPr>
        <p:spPr>
          <a:xfrm>
            <a:off x="714375" y="938701"/>
            <a:ext cx="3336300" cy="326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9"/>
          <p:cNvGrpSpPr/>
          <p:nvPr/>
        </p:nvGrpSpPr>
        <p:grpSpPr>
          <a:xfrm>
            <a:off x="221888" y="4208389"/>
            <a:ext cx="187418" cy="428446"/>
            <a:chOff x="5500550" y="2643732"/>
            <a:chExt cx="236400" cy="540421"/>
          </a:xfrm>
        </p:grpSpPr>
        <p:sp>
          <p:nvSpPr>
            <p:cNvPr id="59" name="Google Shape;59;p9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439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4375" y="2395903"/>
            <a:ext cx="36381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4375" y="3140449"/>
            <a:ext cx="2779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4375" y="1346651"/>
            <a:ext cx="19368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5093325" y="938701"/>
            <a:ext cx="3336300" cy="326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8822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5143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2" r:id="rId5"/>
    <p:sldLayoutId id="2147483673" r:id="rId6"/>
    <p:sldLayoutId id="2147483679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20;p31">
            <a:extLst>
              <a:ext uri="{FF2B5EF4-FFF2-40B4-BE49-F238E27FC236}">
                <a16:creationId xmlns:a16="http://schemas.microsoft.com/office/drawing/2014/main" id="{AA355460-E019-611D-75ED-EEB3904E6482}"/>
              </a:ext>
            </a:extLst>
          </p:cNvPr>
          <p:cNvSpPr/>
          <p:nvPr/>
        </p:nvSpPr>
        <p:spPr>
          <a:xfrm>
            <a:off x="7796622" y="495088"/>
            <a:ext cx="652530" cy="65253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ctrTitle"/>
          </p:nvPr>
        </p:nvSpPr>
        <p:spPr>
          <a:xfrm>
            <a:off x="564765" y="1579597"/>
            <a:ext cx="4775700" cy="894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인공지능 </a:t>
            </a:r>
            <a:endParaRPr sz="4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6197297" y="1091193"/>
            <a:ext cx="1660536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6197297" y="1091193"/>
            <a:ext cx="1660536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CECEC"/>
              </a:gs>
            </a:gsLst>
            <a:lin ang="2698631" scaled="0"/>
          </a:gradFill>
          <a:ln>
            <a:noFill/>
          </a:ln>
          <a:effectLst>
            <a:outerShdw blurRad="85725" dist="95250" dir="2820000" algn="bl" rotWithShape="0">
              <a:srgbClr val="CCCCCC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1"/>
          <p:cNvSpPr/>
          <p:nvPr/>
        </p:nvSpPr>
        <p:spPr>
          <a:xfrm>
            <a:off x="6197297" y="1090391"/>
            <a:ext cx="1660563" cy="2950269"/>
          </a:xfrm>
          <a:custGeom>
            <a:avLst/>
            <a:gdLst/>
            <a:ahLst/>
            <a:cxnLst/>
            <a:rect l="l" t="t" r="r" b="b"/>
            <a:pathLst>
              <a:path w="62069" h="110276" fill="none" extrusionOk="0">
                <a:moveTo>
                  <a:pt x="52949" y="110215"/>
                </a:moveTo>
                <a:lnTo>
                  <a:pt x="8784" y="110276"/>
                </a:lnTo>
                <a:cubicBezTo>
                  <a:pt x="4043" y="110276"/>
                  <a:pt x="152" y="106446"/>
                  <a:pt x="152" y="101765"/>
                </a:cubicBezTo>
                <a:lnTo>
                  <a:pt x="0" y="8785"/>
                </a:lnTo>
                <a:cubicBezTo>
                  <a:pt x="0" y="4013"/>
                  <a:pt x="3921" y="92"/>
                  <a:pt x="8693" y="92"/>
                </a:cubicBezTo>
                <a:lnTo>
                  <a:pt x="53375" y="31"/>
                </a:lnTo>
                <a:cubicBezTo>
                  <a:pt x="58147" y="0"/>
                  <a:pt x="62068" y="3921"/>
                  <a:pt x="62038" y="8693"/>
                </a:cubicBezTo>
                <a:lnTo>
                  <a:pt x="61612" y="101674"/>
                </a:lnTo>
                <a:cubicBezTo>
                  <a:pt x="61582" y="106354"/>
                  <a:pt x="57691" y="110215"/>
                  <a:pt x="52949" y="110215"/>
                </a:cubicBezTo>
                <a:close/>
              </a:path>
            </a:pathLst>
          </a:custGeom>
          <a:noFill/>
          <a:ln w="2275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6272101" y="1161957"/>
            <a:ext cx="1510930" cy="2797373"/>
          </a:xfrm>
          <a:custGeom>
            <a:avLst/>
            <a:gdLst/>
            <a:ahLst/>
            <a:cxnLst/>
            <a:rect l="l" t="t" r="r" b="b"/>
            <a:pathLst>
              <a:path w="56476" h="104561" fill="none" extrusionOk="0">
                <a:moveTo>
                  <a:pt x="48178" y="104500"/>
                </a:moveTo>
                <a:lnTo>
                  <a:pt x="7964" y="104561"/>
                </a:lnTo>
                <a:cubicBezTo>
                  <a:pt x="3678" y="104561"/>
                  <a:pt x="122" y="101065"/>
                  <a:pt x="122" y="96810"/>
                </a:cubicBezTo>
                <a:lnTo>
                  <a:pt x="0" y="7994"/>
                </a:lnTo>
                <a:cubicBezTo>
                  <a:pt x="0" y="3648"/>
                  <a:pt x="3557" y="91"/>
                  <a:pt x="7903" y="61"/>
                </a:cubicBezTo>
                <a:lnTo>
                  <a:pt x="48573" y="0"/>
                </a:lnTo>
                <a:cubicBezTo>
                  <a:pt x="52919" y="0"/>
                  <a:pt x="56476" y="3556"/>
                  <a:pt x="56476" y="7933"/>
                </a:cubicBezTo>
                <a:lnTo>
                  <a:pt x="56050" y="96719"/>
                </a:lnTo>
                <a:cubicBezTo>
                  <a:pt x="56050" y="101005"/>
                  <a:pt x="52494" y="104500"/>
                  <a:pt x="48178" y="104500"/>
                </a:cubicBezTo>
                <a:close/>
              </a:path>
            </a:pathLst>
          </a:custGeom>
          <a:noFill/>
          <a:ln w="9525" cap="rnd" cmpd="sng">
            <a:solidFill>
              <a:srgbClr val="B24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480272" y="1331095"/>
            <a:ext cx="27" cy="53695"/>
          </a:xfrm>
          <a:custGeom>
            <a:avLst/>
            <a:gdLst/>
            <a:ahLst/>
            <a:cxnLst/>
            <a:rect l="l" t="t" r="r" b="b"/>
            <a:pathLst>
              <a:path w="1" h="2007" fill="none" extrusionOk="0">
                <a:moveTo>
                  <a:pt x="1" y="2007"/>
                </a:moveTo>
                <a:lnTo>
                  <a:pt x="1" y="0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6835915" y="315699"/>
            <a:ext cx="406062" cy="408203"/>
            <a:chOff x="6069423" y="2891892"/>
            <a:chExt cx="362321" cy="364231"/>
          </a:xfrm>
        </p:grpSpPr>
        <p:sp>
          <p:nvSpPr>
            <p:cNvPr id="223" name="Google Shape;223;p31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31"/>
          <p:cNvSpPr/>
          <p:nvPr/>
        </p:nvSpPr>
        <p:spPr>
          <a:xfrm>
            <a:off x="7076811" y="3476640"/>
            <a:ext cx="192778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31"/>
          <p:cNvCxnSpPr>
            <a:stCxn id="220" idx="2"/>
            <a:endCxn id="229" idx="3"/>
          </p:cNvCxnSpPr>
          <p:nvPr/>
        </p:nvCxnSpPr>
        <p:spPr>
          <a:xfrm rot="5400000" flipH="1">
            <a:off x="7435150" y="3407469"/>
            <a:ext cx="904826" cy="1235947"/>
          </a:xfrm>
          <a:prstGeom prst="bentConnector4">
            <a:avLst>
              <a:gd name="adj1" fmla="val -25265"/>
              <a:gd name="adj2" fmla="val 63199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236" name="Google Shape;236;p31"/>
          <p:cNvGrpSpPr/>
          <p:nvPr/>
        </p:nvGrpSpPr>
        <p:grpSpPr>
          <a:xfrm>
            <a:off x="8139626" y="4056898"/>
            <a:ext cx="159381" cy="569323"/>
            <a:chOff x="8435600" y="4843207"/>
            <a:chExt cx="236400" cy="844443"/>
          </a:xfrm>
        </p:grpSpPr>
        <p:sp>
          <p:nvSpPr>
            <p:cNvPr id="237" name="Google Shape;237;p31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1"/>
          <p:cNvGrpSpPr/>
          <p:nvPr/>
        </p:nvGrpSpPr>
        <p:grpSpPr>
          <a:xfrm>
            <a:off x="2412211" y="507809"/>
            <a:ext cx="290993" cy="393273"/>
            <a:chOff x="4881525" y="1458397"/>
            <a:chExt cx="431613" cy="583318"/>
          </a:xfrm>
        </p:grpSpPr>
        <p:sp>
          <p:nvSpPr>
            <p:cNvPr id="241" name="Google Shape;241;p31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27493F1-BF99-692A-80E3-E0A62F6DDAE2}"/>
              </a:ext>
            </a:extLst>
          </p:cNvPr>
          <p:cNvGrpSpPr/>
          <p:nvPr/>
        </p:nvGrpSpPr>
        <p:grpSpPr>
          <a:xfrm>
            <a:off x="8179271" y="3825325"/>
            <a:ext cx="652530" cy="652530"/>
            <a:chOff x="8138114" y="2444654"/>
            <a:chExt cx="652530" cy="652530"/>
          </a:xfrm>
        </p:grpSpPr>
        <p:sp>
          <p:nvSpPr>
            <p:cNvPr id="220" name="Google Shape;220;p31"/>
            <p:cNvSpPr/>
            <p:nvPr/>
          </p:nvSpPr>
          <p:spPr>
            <a:xfrm>
              <a:off x="8138114" y="2444654"/>
              <a:ext cx="652530" cy="65253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24EBE"/>
                </a:gs>
                <a:gs pos="89000">
                  <a:srgbClr val="01539D"/>
                </a:gs>
                <a:gs pos="100000">
                  <a:srgbClr val="5C3DA4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" name="Google Shape;8479;p69">
              <a:extLst>
                <a:ext uri="{FF2B5EF4-FFF2-40B4-BE49-F238E27FC236}">
                  <a16:creationId xmlns:a16="http://schemas.microsoft.com/office/drawing/2014/main" id="{10554B33-FFB4-AD5B-5433-D4D66435A38E}"/>
                </a:ext>
              </a:extLst>
            </p:cNvPr>
            <p:cNvGrpSpPr/>
            <p:nvPr/>
          </p:nvGrpSpPr>
          <p:grpSpPr>
            <a:xfrm>
              <a:off x="8293283" y="2629269"/>
              <a:ext cx="342192" cy="327140"/>
              <a:chOff x="7441465" y="2302860"/>
              <a:chExt cx="342192" cy="327140"/>
            </a:xfrm>
          </p:grpSpPr>
          <p:sp>
            <p:nvSpPr>
              <p:cNvPr id="3" name="Google Shape;8480;p69">
                <a:extLst>
                  <a:ext uri="{FF2B5EF4-FFF2-40B4-BE49-F238E27FC236}">
                    <a16:creationId xmlns:a16="http://schemas.microsoft.com/office/drawing/2014/main" id="{1A71E2E0-A13A-4807-8F2D-EA1856A7B82D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8481;p69">
                <a:extLst>
                  <a:ext uri="{FF2B5EF4-FFF2-40B4-BE49-F238E27FC236}">
                    <a16:creationId xmlns:a16="http://schemas.microsoft.com/office/drawing/2014/main" id="{6DB1E9E1-DEAB-F5A8-C156-5E162BC302FE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8EEAE5A-67D3-A706-CD9E-451C7C1576E5}"/>
              </a:ext>
            </a:extLst>
          </p:cNvPr>
          <p:cNvGrpSpPr/>
          <p:nvPr/>
        </p:nvGrpSpPr>
        <p:grpSpPr>
          <a:xfrm>
            <a:off x="5166393" y="792622"/>
            <a:ext cx="652530" cy="652530"/>
            <a:chOff x="5297021" y="799153"/>
            <a:chExt cx="652530" cy="652530"/>
          </a:xfrm>
        </p:grpSpPr>
        <p:sp>
          <p:nvSpPr>
            <p:cNvPr id="29" name="Google Shape;220;p31">
              <a:extLst>
                <a:ext uri="{FF2B5EF4-FFF2-40B4-BE49-F238E27FC236}">
                  <a16:creationId xmlns:a16="http://schemas.microsoft.com/office/drawing/2014/main" id="{44FF325E-1124-F436-52D7-4176C6FB9B51}"/>
                </a:ext>
              </a:extLst>
            </p:cNvPr>
            <p:cNvSpPr/>
            <p:nvPr/>
          </p:nvSpPr>
          <p:spPr>
            <a:xfrm>
              <a:off x="5297021" y="799153"/>
              <a:ext cx="652530" cy="65253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24EBE"/>
                </a:gs>
                <a:gs pos="89000">
                  <a:srgbClr val="01539D"/>
                </a:gs>
                <a:gs pos="100000">
                  <a:srgbClr val="5C3DA4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oogle Shape;8588;p69">
              <a:extLst>
                <a:ext uri="{FF2B5EF4-FFF2-40B4-BE49-F238E27FC236}">
                  <a16:creationId xmlns:a16="http://schemas.microsoft.com/office/drawing/2014/main" id="{3D0A7B93-50FB-09CC-86C3-C41B183FC720}"/>
                </a:ext>
              </a:extLst>
            </p:cNvPr>
            <p:cNvGrpSpPr/>
            <p:nvPr/>
          </p:nvGrpSpPr>
          <p:grpSpPr>
            <a:xfrm>
              <a:off x="5424714" y="951361"/>
              <a:ext cx="443733" cy="359695"/>
              <a:chOff x="3588440" y="3258368"/>
              <a:chExt cx="364484" cy="262423"/>
            </a:xfrm>
            <a:solidFill>
              <a:schemeClr val="tx2"/>
            </a:solidFill>
          </p:grpSpPr>
          <p:sp>
            <p:nvSpPr>
              <p:cNvPr id="6" name="Google Shape;8589;p69">
                <a:extLst>
                  <a:ext uri="{FF2B5EF4-FFF2-40B4-BE49-F238E27FC236}">
                    <a16:creationId xmlns:a16="http://schemas.microsoft.com/office/drawing/2014/main" id="{85714A8D-1194-41DA-ACA4-248A0BBB99FA}"/>
                  </a:ext>
                </a:extLst>
              </p:cNvPr>
              <p:cNvSpPr/>
              <p:nvPr/>
            </p:nvSpPr>
            <p:spPr>
              <a:xfrm>
                <a:off x="3588440" y="3258368"/>
                <a:ext cx="364484" cy="262423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8264" extrusionOk="0">
                    <a:moveTo>
                      <a:pt x="1965" y="345"/>
                    </a:moveTo>
                    <a:cubicBezTo>
                      <a:pt x="2024" y="345"/>
                      <a:pt x="2072" y="393"/>
                      <a:pt x="2072" y="453"/>
                    </a:cubicBezTo>
                    <a:lnTo>
                      <a:pt x="2072" y="810"/>
                    </a:lnTo>
                    <a:lnTo>
                      <a:pt x="1346" y="810"/>
                    </a:lnTo>
                    <a:lnTo>
                      <a:pt x="1346" y="453"/>
                    </a:lnTo>
                    <a:cubicBezTo>
                      <a:pt x="1346" y="393"/>
                      <a:pt x="1381" y="345"/>
                      <a:pt x="1441" y="345"/>
                    </a:cubicBezTo>
                    <a:close/>
                    <a:moveTo>
                      <a:pt x="10311" y="1191"/>
                    </a:moveTo>
                    <a:cubicBezTo>
                      <a:pt x="10371" y="1191"/>
                      <a:pt x="10418" y="1238"/>
                      <a:pt x="10418" y="1298"/>
                    </a:cubicBezTo>
                    <a:lnTo>
                      <a:pt x="10418" y="1631"/>
                    </a:lnTo>
                    <a:lnTo>
                      <a:pt x="9037" y="1631"/>
                    </a:lnTo>
                    <a:lnTo>
                      <a:pt x="9037" y="1298"/>
                    </a:lnTo>
                    <a:cubicBezTo>
                      <a:pt x="9037" y="1238"/>
                      <a:pt x="9085" y="1191"/>
                      <a:pt x="9144" y="1191"/>
                    </a:cubicBezTo>
                    <a:close/>
                    <a:moveTo>
                      <a:pt x="1453" y="0"/>
                    </a:moveTo>
                    <a:cubicBezTo>
                      <a:pt x="1215" y="0"/>
                      <a:pt x="1012" y="203"/>
                      <a:pt x="1012" y="453"/>
                    </a:cubicBezTo>
                    <a:lnTo>
                      <a:pt x="1012" y="810"/>
                    </a:lnTo>
                    <a:lnTo>
                      <a:pt x="858" y="810"/>
                    </a:lnTo>
                    <a:cubicBezTo>
                      <a:pt x="667" y="810"/>
                      <a:pt x="477" y="881"/>
                      <a:pt x="322" y="1000"/>
                    </a:cubicBezTo>
                    <a:cubicBezTo>
                      <a:pt x="250" y="1060"/>
                      <a:pt x="238" y="1167"/>
                      <a:pt x="298" y="1238"/>
                    </a:cubicBezTo>
                    <a:cubicBezTo>
                      <a:pt x="334" y="1282"/>
                      <a:pt x="388" y="1308"/>
                      <a:pt x="441" y="1308"/>
                    </a:cubicBezTo>
                    <a:cubicBezTo>
                      <a:pt x="475" y="1308"/>
                      <a:pt x="508" y="1297"/>
                      <a:pt x="536" y="1274"/>
                    </a:cubicBezTo>
                    <a:cubicBezTo>
                      <a:pt x="663" y="1170"/>
                      <a:pt x="790" y="1154"/>
                      <a:pt x="914" y="1154"/>
                    </a:cubicBezTo>
                    <a:cubicBezTo>
                      <a:pt x="966" y="1154"/>
                      <a:pt x="1018" y="1157"/>
                      <a:pt x="1070" y="1157"/>
                    </a:cubicBezTo>
                    <a:cubicBezTo>
                      <a:pt x="1090" y="1157"/>
                      <a:pt x="1111" y="1156"/>
                      <a:pt x="1131" y="1155"/>
                    </a:cubicBezTo>
                    <a:lnTo>
                      <a:pt x="2560" y="1155"/>
                    </a:lnTo>
                    <a:cubicBezTo>
                      <a:pt x="2846" y="1155"/>
                      <a:pt x="3060" y="1369"/>
                      <a:pt x="3060" y="1655"/>
                    </a:cubicBezTo>
                    <a:lnTo>
                      <a:pt x="3060" y="2310"/>
                    </a:lnTo>
                    <a:cubicBezTo>
                      <a:pt x="3060" y="2405"/>
                      <a:pt x="3144" y="2477"/>
                      <a:pt x="3227" y="2477"/>
                    </a:cubicBezTo>
                    <a:cubicBezTo>
                      <a:pt x="3322" y="2477"/>
                      <a:pt x="3394" y="2405"/>
                      <a:pt x="3394" y="2310"/>
                    </a:cubicBezTo>
                    <a:lnTo>
                      <a:pt x="3394" y="1965"/>
                    </a:lnTo>
                    <a:lnTo>
                      <a:pt x="10656" y="1965"/>
                    </a:lnTo>
                    <a:cubicBezTo>
                      <a:pt x="10918" y="1988"/>
                      <a:pt x="11133" y="2203"/>
                      <a:pt x="11133" y="2477"/>
                    </a:cubicBezTo>
                    <a:lnTo>
                      <a:pt x="11133" y="2679"/>
                    </a:lnTo>
                    <a:lnTo>
                      <a:pt x="10835" y="2679"/>
                    </a:lnTo>
                    <a:cubicBezTo>
                      <a:pt x="10740" y="2679"/>
                      <a:pt x="10668" y="2762"/>
                      <a:pt x="10668" y="2846"/>
                    </a:cubicBezTo>
                    <a:cubicBezTo>
                      <a:pt x="10668" y="2941"/>
                      <a:pt x="10740" y="3012"/>
                      <a:pt x="10835" y="3012"/>
                    </a:cubicBezTo>
                    <a:lnTo>
                      <a:pt x="11133" y="3012"/>
                    </a:lnTo>
                    <a:lnTo>
                      <a:pt x="11133" y="7072"/>
                    </a:lnTo>
                    <a:lnTo>
                      <a:pt x="10347" y="7072"/>
                    </a:lnTo>
                    <a:cubicBezTo>
                      <a:pt x="10085" y="7072"/>
                      <a:pt x="9882" y="6870"/>
                      <a:pt x="9882" y="6608"/>
                    </a:cubicBezTo>
                    <a:lnTo>
                      <a:pt x="9882" y="3489"/>
                    </a:lnTo>
                    <a:cubicBezTo>
                      <a:pt x="9882" y="3274"/>
                      <a:pt x="10013" y="3096"/>
                      <a:pt x="10216" y="3036"/>
                    </a:cubicBezTo>
                    <a:cubicBezTo>
                      <a:pt x="10299" y="3012"/>
                      <a:pt x="10347" y="2917"/>
                      <a:pt x="10323" y="2834"/>
                    </a:cubicBezTo>
                    <a:cubicBezTo>
                      <a:pt x="10302" y="2750"/>
                      <a:pt x="10235" y="2713"/>
                      <a:pt x="10155" y="2713"/>
                    </a:cubicBezTo>
                    <a:cubicBezTo>
                      <a:pt x="10144" y="2713"/>
                      <a:pt x="10132" y="2713"/>
                      <a:pt x="10121" y="2715"/>
                    </a:cubicBezTo>
                    <a:cubicBezTo>
                      <a:pt x="9787" y="2822"/>
                      <a:pt x="9561" y="3131"/>
                      <a:pt x="9561" y="3489"/>
                    </a:cubicBezTo>
                    <a:lnTo>
                      <a:pt x="9561" y="6608"/>
                    </a:lnTo>
                    <a:cubicBezTo>
                      <a:pt x="9561" y="7061"/>
                      <a:pt x="9918" y="7418"/>
                      <a:pt x="10359" y="7418"/>
                    </a:cubicBezTo>
                    <a:lnTo>
                      <a:pt x="11145" y="7418"/>
                    </a:lnTo>
                    <a:cubicBezTo>
                      <a:pt x="11145" y="7703"/>
                      <a:pt x="10918" y="7918"/>
                      <a:pt x="10644" y="7918"/>
                    </a:cubicBezTo>
                    <a:lnTo>
                      <a:pt x="3239" y="7918"/>
                    </a:lnTo>
                    <a:cubicBezTo>
                      <a:pt x="3322" y="7823"/>
                      <a:pt x="3382" y="7715"/>
                      <a:pt x="3394" y="7584"/>
                    </a:cubicBezTo>
                    <a:cubicBezTo>
                      <a:pt x="3405" y="7489"/>
                      <a:pt x="3346" y="7406"/>
                      <a:pt x="3263" y="7370"/>
                    </a:cubicBezTo>
                    <a:cubicBezTo>
                      <a:pt x="3254" y="7369"/>
                      <a:pt x="3246" y="7369"/>
                      <a:pt x="3238" y="7369"/>
                    </a:cubicBezTo>
                    <a:cubicBezTo>
                      <a:pt x="3153" y="7369"/>
                      <a:pt x="3081" y="7425"/>
                      <a:pt x="3048" y="7501"/>
                    </a:cubicBezTo>
                    <a:cubicBezTo>
                      <a:pt x="3013" y="7739"/>
                      <a:pt x="2798" y="7906"/>
                      <a:pt x="2548" y="7906"/>
                    </a:cubicBezTo>
                    <a:lnTo>
                      <a:pt x="762" y="7906"/>
                    </a:lnTo>
                    <a:cubicBezTo>
                      <a:pt x="500" y="7882"/>
                      <a:pt x="322" y="7656"/>
                      <a:pt x="322" y="7406"/>
                    </a:cubicBezTo>
                    <a:lnTo>
                      <a:pt x="322" y="2619"/>
                    </a:lnTo>
                    <a:lnTo>
                      <a:pt x="322" y="1727"/>
                    </a:lnTo>
                    <a:cubicBezTo>
                      <a:pt x="322" y="1643"/>
                      <a:pt x="250" y="1572"/>
                      <a:pt x="167" y="1572"/>
                    </a:cubicBezTo>
                    <a:cubicBezTo>
                      <a:pt x="72" y="1572"/>
                      <a:pt x="0" y="1643"/>
                      <a:pt x="0" y="1727"/>
                    </a:cubicBezTo>
                    <a:lnTo>
                      <a:pt x="0" y="7418"/>
                    </a:lnTo>
                    <a:cubicBezTo>
                      <a:pt x="0" y="7834"/>
                      <a:pt x="310" y="8192"/>
                      <a:pt x="703" y="8251"/>
                    </a:cubicBezTo>
                    <a:cubicBezTo>
                      <a:pt x="715" y="8251"/>
                      <a:pt x="738" y="8251"/>
                      <a:pt x="762" y="8263"/>
                    </a:cubicBezTo>
                    <a:lnTo>
                      <a:pt x="10633" y="8263"/>
                    </a:lnTo>
                    <a:cubicBezTo>
                      <a:pt x="11109" y="8263"/>
                      <a:pt x="11478" y="7882"/>
                      <a:pt x="11478" y="7418"/>
                    </a:cubicBezTo>
                    <a:lnTo>
                      <a:pt x="11478" y="2477"/>
                    </a:lnTo>
                    <a:cubicBezTo>
                      <a:pt x="11478" y="2060"/>
                      <a:pt x="11168" y="1703"/>
                      <a:pt x="10764" y="1643"/>
                    </a:cubicBezTo>
                    <a:lnTo>
                      <a:pt x="10764" y="1298"/>
                    </a:lnTo>
                    <a:cubicBezTo>
                      <a:pt x="10764" y="1060"/>
                      <a:pt x="10573" y="857"/>
                      <a:pt x="10311" y="857"/>
                    </a:cubicBezTo>
                    <a:lnTo>
                      <a:pt x="9144" y="857"/>
                    </a:lnTo>
                    <a:cubicBezTo>
                      <a:pt x="8906" y="857"/>
                      <a:pt x="8692" y="1048"/>
                      <a:pt x="8692" y="1298"/>
                    </a:cubicBezTo>
                    <a:lnTo>
                      <a:pt x="8692" y="1631"/>
                    </a:lnTo>
                    <a:lnTo>
                      <a:pt x="8216" y="1631"/>
                    </a:lnTo>
                    <a:lnTo>
                      <a:pt x="7858" y="857"/>
                    </a:lnTo>
                    <a:cubicBezTo>
                      <a:pt x="7727" y="584"/>
                      <a:pt x="7454" y="405"/>
                      <a:pt x="7156" y="405"/>
                    </a:cubicBezTo>
                    <a:lnTo>
                      <a:pt x="5775" y="405"/>
                    </a:lnTo>
                    <a:cubicBezTo>
                      <a:pt x="5525" y="405"/>
                      <a:pt x="5287" y="524"/>
                      <a:pt x="5132" y="738"/>
                    </a:cubicBezTo>
                    <a:cubicBezTo>
                      <a:pt x="5072" y="810"/>
                      <a:pt x="5108" y="917"/>
                      <a:pt x="5179" y="976"/>
                    </a:cubicBezTo>
                    <a:cubicBezTo>
                      <a:pt x="5205" y="997"/>
                      <a:pt x="5234" y="1006"/>
                      <a:pt x="5264" y="1006"/>
                    </a:cubicBezTo>
                    <a:cubicBezTo>
                      <a:pt x="5320" y="1006"/>
                      <a:pt x="5379" y="975"/>
                      <a:pt x="5418" y="929"/>
                    </a:cubicBezTo>
                    <a:cubicBezTo>
                      <a:pt x="5489" y="810"/>
                      <a:pt x="5632" y="750"/>
                      <a:pt x="5775" y="750"/>
                    </a:cubicBezTo>
                    <a:lnTo>
                      <a:pt x="7156" y="750"/>
                    </a:lnTo>
                    <a:cubicBezTo>
                      <a:pt x="7323" y="750"/>
                      <a:pt x="7489" y="857"/>
                      <a:pt x="7561" y="1000"/>
                    </a:cubicBezTo>
                    <a:lnTo>
                      <a:pt x="7858" y="1631"/>
                    </a:lnTo>
                    <a:lnTo>
                      <a:pt x="5096" y="1631"/>
                    </a:lnTo>
                    <a:lnTo>
                      <a:pt x="5156" y="1512"/>
                    </a:lnTo>
                    <a:cubicBezTo>
                      <a:pt x="5191" y="1417"/>
                      <a:pt x="5156" y="1310"/>
                      <a:pt x="5060" y="1286"/>
                    </a:cubicBezTo>
                    <a:cubicBezTo>
                      <a:pt x="5034" y="1273"/>
                      <a:pt x="5008" y="1267"/>
                      <a:pt x="4984" y="1267"/>
                    </a:cubicBezTo>
                    <a:cubicBezTo>
                      <a:pt x="4918" y="1267"/>
                      <a:pt x="4860" y="1309"/>
                      <a:pt x="4834" y="1369"/>
                    </a:cubicBezTo>
                    <a:lnTo>
                      <a:pt x="4715" y="1631"/>
                    </a:lnTo>
                    <a:lnTo>
                      <a:pt x="3417" y="1631"/>
                    </a:lnTo>
                    <a:cubicBezTo>
                      <a:pt x="3405" y="1179"/>
                      <a:pt x="3036" y="810"/>
                      <a:pt x="2572" y="810"/>
                    </a:cubicBezTo>
                    <a:lnTo>
                      <a:pt x="2429" y="810"/>
                    </a:lnTo>
                    <a:lnTo>
                      <a:pt x="2429" y="453"/>
                    </a:lnTo>
                    <a:cubicBezTo>
                      <a:pt x="2429" y="214"/>
                      <a:pt x="2227" y="0"/>
                      <a:pt x="19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590;p69">
                <a:extLst>
                  <a:ext uri="{FF2B5EF4-FFF2-40B4-BE49-F238E27FC236}">
                    <a16:creationId xmlns:a16="http://schemas.microsoft.com/office/drawing/2014/main" id="{7B276673-D373-1269-1DAE-4392719ADC29}"/>
                  </a:ext>
                </a:extLst>
              </p:cNvPr>
              <p:cNvSpPr/>
              <p:nvPr/>
            </p:nvSpPr>
            <p:spPr>
              <a:xfrm>
                <a:off x="3685992" y="3347949"/>
                <a:ext cx="10606" cy="13349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204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4049"/>
                    </a:lnTo>
                    <a:cubicBezTo>
                      <a:pt x="0" y="4132"/>
                      <a:pt x="72" y="4204"/>
                      <a:pt x="155" y="4204"/>
                    </a:cubicBezTo>
                    <a:cubicBezTo>
                      <a:pt x="250" y="4204"/>
                      <a:pt x="322" y="4132"/>
                      <a:pt x="322" y="4049"/>
                    </a:cubicBezTo>
                    <a:lnTo>
                      <a:pt x="322" y="156"/>
                    </a:lnTo>
                    <a:cubicBezTo>
                      <a:pt x="333" y="84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91;p69">
                <a:extLst>
                  <a:ext uri="{FF2B5EF4-FFF2-40B4-BE49-F238E27FC236}">
                    <a16:creationId xmlns:a16="http://schemas.microsoft.com/office/drawing/2014/main" id="{D09B59A4-1AFD-3A3D-ABAE-ED3446176269}"/>
                  </a:ext>
                </a:extLst>
              </p:cNvPr>
              <p:cNvSpPr/>
              <p:nvPr/>
            </p:nvSpPr>
            <p:spPr>
              <a:xfrm>
                <a:off x="3862549" y="3329785"/>
                <a:ext cx="40107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966" extrusionOk="0">
                    <a:moveTo>
                      <a:pt x="760" y="0"/>
                    </a:moveTo>
                    <a:cubicBezTo>
                      <a:pt x="704" y="0"/>
                      <a:pt x="646" y="27"/>
                      <a:pt x="608" y="73"/>
                    </a:cubicBezTo>
                    <a:cubicBezTo>
                      <a:pt x="548" y="144"/>
                      <a:pt x="584" y="251"/>
                      <a:pt x="655" y="311"/>
                    </a:cubicBezTo>
                    <a:cubicBezTo>
                      <a:pt x="786" y="406"/>
                      <a:pt x="715" y="621"/>
                      <a:pt x="548" y="621"/>
                    </a:cubicBezTo>
                    <a:cubicBezTo>
                      <a:pt x="441" y="621"/>
                      <a:pt x="357" y="537"/>
                      <a:pt x="381" y="418"/>
                    </a:cubicBezTo>
                    <a:cubicBezTo>
                      <a:pt x="405" y="323"/>
                      <a:pt x="346" y="240"/>
                      <a:pt x="250" y="228"/>
                    </a:cubicBezTo>
                    <a:cubicBezTo>
                      <a:pt x="243" y="227"/>
                      <a:pt x="236" y="226"/>
                      <a:pt x="229" y="226"/>
                    </a:cubicBezTo>
                    <a:cubicBezTo>
                      <a:pt x="151" y="226"/>
                      <a:pt x="71" y="282"/>
                      <a:pt x="60" y="359"/>
                    </a:cubicBezTo>
                    <a:cubicBezTo>
                      <a:pt x="0" y="692"/>
                      <a:pt x="238" y="966"/>
                      <a:pt x="560" y="966"/>
                    </a:cubicBezTo>
                    <a:cubicBezTo>
                      <a:pt x="1060" y="954"/>
                      <a:pt x="1262" y="323"/>
                      <a:pt x="846" y="25"/>
                    </a:cubicBezTo>
                    <a:cubicBezTo>
                      <a:pt x="820" y="8"/>
                      <a:pt x="791" y="0"/>
                      <a:pt x="7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92;p69">
                <a:extLst>
                  <a:ext uri="{FF2B5EF4-FFF2-40B4-BE49-F238E27FC236}">
                    <a16:creationId xmlns:a16="http://schemas.microsoft.com/office/drawing/2014/main" id="{F65DFD23-DE0F-A373-EB0F-D040FCF5F3BF}"/>
                  </a:ext>
                </a:extLst>
              </p:cNvPr>
              <p:cNvSpPr/>
              <p:nvPr/>
            </p:nvSpPr>
            <p:spPr>
              <a:xfrm>
                <a:off x="3703743" y="3323942"/>
                <a:ext cx="183417" cy="182083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34" extrusionOk="0">
                    <a:moveTo>
                      <a:pt x="2879" y="1"/>
                    </a:moveTo>
                    <a:cubicBezTo>
                      <a:pt x="2275" y="1"/>
                      <a:pt x="1659" y="191"/>
                      <a:pt x="1120" y="614"/>
                    </a:cubicBezTo>
                    <a:cubicBezTo>
                      <a:pt x="1048" y="674"/>
                      <a:pt x="1025" y="781"/>
                      <a:pt x="1084" y="852"/>
                    </a:cubicBezTo>
                    <a:cubicBezTo>
                      <a:pt x="1119" y="901"/>
                      <a:pt x="1170" y="925"/>
                      <a:pt x="1220" y="925"/>
                    </a:cubicBezTo>
                    <a:cubicBezTo>
                      <a:pt x="1257" y="925"/>
                      <a:pt x="1292" y="913"/>
                      <a:pt x="1322" y="888"/>
                    </a:cubicBezTo>
                    <a:cubicBezTo>
                      <a:pt x="1801" y="509"/>
                      <a:pt x="2346" y="339"/>
                      <a:pt x="2879" y="339"/>
                    </a:cubicBezTo>
                    <a:cubicBezTo>
                      <a:pt x="4191" y="339"/>
                      <a:pt x="5430" y="1370"/>
                      <a:pt x="5430" y="2876"/>
                    </a:cubicBezTo>
                    <a:cubicBezTo>
                      <a:pt x="5430" y="3472"/>
                      <a:pt x="5228" y="4055"/>
                      <a:pt x="4835" y="4507"/>
                    </a:cubicBezTo>
                    <a:cubicBezTo>
                      <a:pt x="4346" y="5079"/>
                      <a:pt x="3644" y="5412"/>
                      <a:pt x="2894" y="5412"/>
                    </a:cubicBezTo>
                    <a:cubicBezTo>
                      <a:pt x="1489" y="5412"/>
                      <a:pt x="346" y="4269"/>
                      <a:pt x="346" y="2864"/>
                    </a:cubicBezTo>
                    <a:cubicBezTo>
                      <a:pt x="346" y="2305"/>
                      <a:pt x="525" y="1769"/>
                      <a:pt x="870" y="1316"/>
                    </a:cubicBezTo>
                    <a:cubicBezTo>
                      <a:pt x="929" y="1245"/>
                      <a:pt x="906" y="1138"/>
                      <a:pt x="834" y="1078"/>
                    </a:cubicBezTo>
                    <a:cubicBezTo>
                      <a:pt x="804" y="1054"/>
                      <a:pt x="768" y="1041"/>
                      <a:pt x="732" y="1041"/>
                    </a:cubicBezTo>
                    <a:cubicBezTo>
                      <a:pt x="682" y="1041"/>
                      <a:pt x="631" y="1065"/>
                      <a:pt x="596" y="1114"/>
                    </a:cubicBezTo>
                    <a:cubicBezTo>
                      <a:pt x="203" y="1614"/>
                      <a:pt x="1" y="2221"/>
                      <a:pt x="1" y="2852"/>
                    </a:cubicBezTo>
                    <a:cubicBezTo>
                      <a:pt x="1" y="4448"/>
                      <a:pt x="1298" y="5734"/>
                      <a:pt x="2882" y="5734"/>
                    </a:cubicBezTo>
                    <a:cubicBezTo>
                      <a:pt x="3751" y="5734"/>
                      <a:pt x="4549" y="5365"/>
                      <a:pt x="5108" y="4698"/>
                    </a:cubicBezTo>
                    <a:cubicBezTo>
                      <a:pt x="5537" y="4174"/>
                      <a:pt x="5775" y="3519"/>
                      <a:pt x="5775" y="2852"/>
                    </a:cubicBezTo>
                    <a:cubicBezTo>
                      <a:pt x="5775" y="1158"/>
                      <a:pt x="4365" y="1"/>
                      <a:pt x="28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93;p69">
                <a:extLst>
                  <a:ext uri="{FF2B5EF4-FFF2-40B4-BE49-F238E27FC236}">
                    <a16:creationId xmlns:a16="http://schemas.microsoft.com/office/drawing/2014/main" id="{4D22F849-3C6C-A2A2-EDF0-C324D192624B}"/>
                  </a:ext>
                </a:extLst>
              </p:cNvPr>
              <p:cNvSpPr/>
              <p:nvPr/>
            </p:nvSpPr>
            <p:spPr>
              <a:xfrm>
                <a:off x="3733624" y="3358174"/>
                <a:ext cx="138039" cy="114667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3611" extrusionOk="0">
                    <a:moveTo>
                      <a:pt x="1965" y="0"/>
                    </a:moveTo>
                    <a:cubicBezTo>
                      <a:pt x="846" y="0"/>
                      <a:pt x="0" y="1000"/>
                      <a:pt x="179" y="2096"/>
                    </a:cubicBezTo>
                    <a:cubicBezTo>
                      <a:pt x="190" y="2183"/>
                      <a:pt x="270" y="2240"/>
                      <a:pt x="348" y="2240"/>
                    </a:cubicBezTo>
                    <a:cubicBezTo>
                      <a:pt x="355" y="2240"/>
                      <a:pt x="362" y="2240"/>
                      <a:pt x="369" y="2239"/>
                    </a:cubicBezTo>
                    <a:cubicBezTo>
                      <a:pt x="465" y="2215"/>
                      <a:pt x="524" y="2132"/>
                      <a:pt x="500" y="2036"/>
                    </a:cubicBezTo>
                    <a:cubicBezTo>
                      <a:pt x="347" y="1083"/>
                      <a:pt x="1112" y="331"/>
                      <a:pt x="1952" y="331"/>
                    </a:cubicBezTo>
                    <a:cubicBezTo>
                      <a:pt x="2288" y="331"/>
                      <a:pt x="2635" y="451"/>
                      <a:pt x="2941" y="727"/>
                    </a:cubicBezTo>
                    <a:cubicBezTo>
                      <a:pt x="3525" y="1262"/>
                      <a:pt x="3572" y="2191"/>
                      <a:pt x="3013" y="2798"/>
                    </a:cubicBezTo>
                    <a:cubicBezTo>
                      <a:pt x="2727" y="3116"/>
                      <a:pt x="2334" y="3271"/>
                      <a:pt x="1942" y="3271"/>
                    </a:cubicBezTo>
                    <a:cubicBezTo>
                      <a:pt x="1468" y="3271"/>
                      <a:pt x="995" y="3045"/>
                      <a:pt x="715" y="2608"/>
                    </a:cubicBezTo>
                    <a:cubicBezTo>
                      <a:pt x="684" y="2561"/>
                      <a:pt x="623" y="2530"/>
                      <a:pt x="564" y="2530"/>
                    </a:cubicBezTo>
                    <a:cubicBezTo>
                      <a:pt x="533" y="2530"/>
                      <a:pt x="502" y="2539"/>
                      <a:pt x="477" y="2560"/>
                    </a:cubicBezTo>
                    <a:cubicBezTo>
                      <a:pt x="393" y="2608"/>
                      <a:pt x="369" y="2727"/>
                      <a:pt x="429" y="2798"/>
                    </a:cubicBezTo>
                    <a:cubicBezTo>
                      <a:pt x="780" y="3337"/>
                      <a:pt x="1353" y="3611"/>
                      <a:pt x="1934" y="3611"/>
                    </a:cubicBezTo>
                    <a:cubicBezTo>
                      <a:pt x="2418" y="3611"/>
                      <a:pt x="2906" y="3421"/>
                      <a:pt x="3274" y="3036"/>
                    </a:cubicBezTo>
                    <a:cubicBezTo>
                      <a:pt x="4346" y="1882"/>
                      <a:pt x="3525" y="0"/>
                      <a:pt x="1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94;p69">
                <a:extLst>
                  <a:ext uri="{FF2B5EF4-FFF2-40B4-BE49-F238E27FC236}">
                    <a16:creationId xmlns:a16="http://schemas.microsoft.com/office/drawing/2014/main" id="{9231A96B-8E21-FDA1-32D6-7E17BCF8AC17}"/>
                  </a:ext>
                </a:extLst>
              </p:cNvPr>
              <p:cNvSpPr/>
              <p:nvPr/>
            </p:nvSpPr>
            <p:spPr>
              <a:xfrm>
                <a:off x="3777478" y="3386087"/>
                <a:ext cx="51062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63" extrusionOk="0">
                    <a:moveTo>
                      <a:pt x="772" y="1"/>
                    </a:moveTo>
                    <a:cubicBezTo>
                      <a:pt x="765" y="1"/>
                      <a:pt x="758" y="1"/>
                      <a:pt x="750" y="2"/>
                    </a:cubicBezTo>
                    <a:cubicBezTo>
                      <a:pt x="215" y="110"/>
                      <a:pt x="0" y="776"/>
                      <a:pt x="393" y="1157"/>
                    </a:cubicBezTo>
                    <a:cubicBezTo>
                      <a:pt x="524" y="1294"/>
                      <a:pt x="697" y="1363"/>
                      <a:pt x="871" y="1363"/>
                    </a:cubicBezTo>
                    <a:cubicBezTo>
                      <a:pt x="1045" y="1363"/>
                      <a:pt x="1221" y="1294"/>
                      <a:pt x="1358" y="1157"/>
                    </a:cubicBezTo>
                    <a:cubicBezTo>
                      <a:pt x="1560" y="919"/>
                      <a:pt x="1608" y="610"/>
                      <a:pt x="1489" y="360"/>
                    </a:cubicBezTo>
                    <a:cubicBezTo>
                      <a:pt x="1457" y="296"/>
                      <a:pt x="1404" y="264"/>
                      <a:pt x="1348" y="264"/>
                    </a:cubicBezTo>
                    <a:cubicBezTo>
                      <a:pt x="1319" y="264"/>
                      <a:pt x="1290" y="272"/>
                      <a:pt x="1262" y="288"/>
                    </a:cubicBezTo>
                    <a:cubicBezTo>
                      <a:pt x="1179" y="324"/>
                      <a:pt x="1143" y="431"/>
                      <a:pt x="1191" y="502"/>
                    </a:cubicBezTo>
                    <a:cubicBezTo>
                      <a:pt x="1251" y="633"/>
                      <a:pt x="1239" y="788"/>
                      <a:pt x="1120" y="907"/>
                    </a:cubicBezTo>
                    <a:cubicBezTo>
                      <a:pt x="1054" y="973"/>
                      <a:pt x="965" y="1006"/>
                      <a:pt x="875" y="1006"/>
                    </a:cubicBezTo>
                    <a:cubicBezTo>
                      <a:pt x="786" y="1006"/>
                      <a:pt x="697" y="973"/>
                      <a:pt x="631" y="907"/>
                    </a:cubicBezTo>
                    <a:cubicBezTo>
                      <a:pt x="429" y="717"/>
                      <a:pt x="536" y="372"/>
                      <a:pt x="810" y="324"/>
                    </a:cubicBezTo>
                    <a:cubicBezTo>
                      <a:pt x="893" y="312"/>
                      <a:pt x="953" y="229"/>
                      <a:pt x="941" y="133"/>
                    </a:cubicBezTo>
                    <a:cubicBezTo>
                      <a:pt x="930" y="57"/>
                      <a:pt x="850" y="1"/>
                      <a:pt x="7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oogle Shape;8805;p69">
            <a:extLst>
              <a:ext uri="{FF2B5EF4-FFF2-40B4-BE49-F238E27FC236}">
                <a16:creationId xmlns:a16="http://schemas.microsoft.com/office/drawing/2014/main" id="{7268627E-3C48-C0EF-0BCE-B9C523C2B431}"/>
              </a:ext>
            </a:extLst>
          </p:cNvPr>
          <p:cNvGrpSpPr/>
          <p:nvPr/>
        </p:nvGrpSpPr>
        <p:grpSpPr>
          <a:xfrm>
            <a:off x="7907936" y="665572"/>
            <a:ext cx="374177" cy="374263"/>
            <a:chOff x="775325" y="4143525"/>
            <a:chExt cx="468776" cy="468884"/>
          </a:xfrm>
        </p:grpSpPr>
        <p:sp>
          <p:nvSpPr>
            <p:cNvPr id="13" name="Google Shape;8806;p69">
              <a:extLst>
                <a:ext uri="{FF2B5EF4-FFF2-40B4-BE49-F238E27FC236}">
                  <a16:creationId xmlns:a16="http://schemas.microsoft.com/office/drawing/2014/main" id="{2F11C42E-E9D4-E342-0DBF-A7A576EB63B6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07;p69">
              <a:extLst>
                <a:ext uri="{FF2B5EF4-FFF2-40B4-BE49-F238E27FC236}">
                  <a16:creationId xmlns:a16="http://schemas.microsoft.com/office/drawing/2014/main" id="{6138F1DB-C0B5-49E2-B8AC-4A0EAB7A95A6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8;p69">
              <a:extLst>
                <a:ext uri="{FF2B5EF4-FFF2-40B4-BE49-F238E27FC236}">
                  <a16:creationId xmlns:a16="http://schemas.microsoft.com/office/drawing/2014/main" id="{A502DAEF-9AF0-A65F-C4F0-470C374AFC60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09;p69">
              <a:extLst>
                <a:ext uri="{FF2B5EF4-FFF2-40B4-BE49-F238E27FC236}">
                  <a16:creationId xmlns:a16="http://schemas.microsoft.com/office/drawing/2014/main" id="{32C3178F-7D36-D4E7-6CD5-CF76691DC2B8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E97C1C-39D0-14B5-6C23-90C9BC0D0C96}"/>
              </a:ext>
            </a:extLst>
          </p:cNvPr>
          <p:cNvGrpSpPr/>
          <p:nvPr/>
        </p:nvGrpSpPr>
        <p:grpSpPr>
          <a:xfrm>
            <a:off x="5456210" y="3172795"/>
            <a:ext cx="652530" cy="652530"/>
            <a:chOff x="5586838" y="3179326"/>
            <a:chExt cx="652530" cy="652530"/>
          </a:xfrm>
        </p:grpSpPr>
        <p:sp>
          <p:nvSpPr>
            <p:cNvPr id="221" name="Google Shape;221;p31"/>
            <p:cNvSpPr/>
            <p:nvPr/>
          </p:nvSpPr>
          <p:spPr>
            <a:xfrm>
              <a:off x="5586838" y="3179326"/>
              <a:ext cx="652530" cy="65253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24EBE"/>
                </a:gs>
                <a:gs pos="89000">
                  <a:srgbClr val="01539D"/>
                </a:gs>
                <a:gs pos="100000">
                  <a:srgbClr val="5C3DA4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" name="Google Shape;8531;p69">
              <a:extLst>
                <a:ext uri="{FF2B5EF4-FFF2-40B4-BE49-F238E27FC236}">
                  <a16:creationId xmlns:a16="http://schemas.microsoft.com/office/drawing/2014/main" id="{CEE2F264-CB8D-8670-9417-6DBE60827A5C}"/>
                </a:ext>
              </a:extLst>
            </p:cNvPr>
            <p:cNvGrpSpPr/>
            <p:nvPr/>
          </p:nvGrpSpPr>
          <p:grpSpPr>
            <a:xfrm>
              <a:off x="5733171" y="3362691"/>
              <a:ext cx="336889" cy="355592"/>
              <a:chOff x="3620576" y="2745525"/>
              <a:chExt cx="336889" cy="355592"/>
            </a:xfrm>
            <a:solidFill>
              <a:srgbClr val="FFFFFF"/>
            </a:solidFill>
          </p:grpSpPr>
          <p:sp>
            <p:nvSpPr>
              <p:cNvPr id="18" name="Google Shape;8532;p69">
                <a:extLst>
                  <a:ext uri="{FF2B5EF4-FFF2-40B4-BE49-F238E27FC236}">
                    <a16:creationId xmlns:a16="http://schemas.microsoft.com/office/drawing/2014/main" id="{C3A6F7FF-6EBE-F153-032B-CD103E76FA6A}"/>
                  </a:ext>
                </a:extLst>
              </p:cNvPr>
              <p:cNvSpPr/>
              <p:nvPr/>
            </p:nvSpPr>
            <p:spPr>
              <a:xfrm>
                <a:off x="3620576" y="2745525"/>
                <a:ext cx="336889" cy="355592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1198" extrusionOk="0">
                    <a:moveTo>
                      <a:pt x="9856" y="0"/>
                    </a:moveTo>
                    <a:cubicBezTo>
                      <a:pt x="9825" y="0"/>
                      <a:pt x="9794" y="2"/>
                      <a:pt x="9763" y="5"/>
                    </a:cubicBezTo>
                    <a:lnTo>
                      <a:pt x="3310" y="1148"/>
                    </a:lnTo>
                    <a:cubicBezTo>
                      <a:pt x="2965" y="1208"/>
                      <a:pt x="2691" y="1505"/>
                      <a:pt x="2691" y="1863"/>
                    </a:cubicBezTo>
                    <a:lnTo>
                      <a:pt x="2691" y="7161"/>
                    </a:lnTo>
                    <a:cubicBezTo>
                      <a:pt x="2512" y="7101"/>
                      <a:pt x="2324" y="7075"/>
                      <a:pt x="2134" y="7075"/>
                    </a:cubicBezTo>
                    <a:cubicBezTo>
                      <a:pt x="2098" y="7075"/>
                      <a:pt x="2061" y="7076"/>
                      <a:pt x="2024" y="7078"/>
                    </a:cubicBezTo>
                    <a:cubicBezTo>
                      <a:pt x="1489" y="7089"/>
                      <a:pt x="1000" y="7304"/>
                      <a:pt x="608" y="7685"/>
                    </a:cubicBezTo>
                    <a:cubicBezTo>
                      <a:pt x="238" y="8078"/>
                      <a:pt x="12" y="8566"/>
                      <a:pt x="12" y="9102"/>
                    </a:cubicBezTo>
                    <a:cubicBezTo>
                      <a:pt x="0" y="9661"/>
                      <a:pt x="227" y="10185"/>
                      <a:pt x="608" y="10590"/>
                    </a:cubicBezTo>
                    <a:cubicBezTo>
                      <a:pt x="1000" y="10971"/>
                      <a:pt x="1524" y="11197"/>
                      <a:pt x="2072" y="11197"/>
                    </a:cubicBezTo>
                    <a:lnTo>
                      <a:pt x="2096" y="11197"/>
                    </a:lnTo>
                    <a:cubicBezTo>
                      <a:pt x="3215" y="11185"/>
                      <a:pt x="4120" y="10245"/>
                      <a:pt x="4120" y="9114"/>
                    </a:cubicBezTo>
                    <a:lnTo>
                      <a:pt x="4120" y="4934"/>
                    </a:lnTo>
                    <a:cubicBezTo>
                      <a:pt x="4120" y="4827"/>
                      <a:pt x="4037" y="4744"/>
                      <a:pt x="3929" y="4744"/>
                    </a:cubicBezTo>
                    <a:cubicBezTo>
                      <a:pt x="3822" y="4744"/>
                      <a:pt x="3739" y="4827"/>
                      <a:pt x="3739" y="4934"/>
                    </a:cubicBezTo>
                    <a:lnTo>
                      <a:pt x="3739" y="9114"/>
                    </a:lnTo>
                    <a:cubicBezTo>
                      <a:pt x="3739" y="10042"/>
                      <a:pt x="3013" y="10780"/>
                      <a:pt x="2096" y="10792"/>
                    </a:cubicBezTo>
                    <a:lnTo>
                      <a:pt x="2072" y="10792"/>
                    </a:lnTo>
                    <a:cubicBezTo>
                      <a:pt x="1620" y="10792"/>
                      <a:pt x="1203" y="10614"/>
                      <a:pt x="893" y="10304"/>
                    </a:cubicBezTo>
                    <a:cubicBezTo>
                      <a:pt x="572" y="9983"/>
                      <a:pt x="405" y="9566"/>
                      <a:pt x="405" y="9102"/>
                    </a:cubicBezTo>
                    <a:cubicBezTo>
                      <a:pt x="417" y="8221"/>
                      <a:pt x="1143" y="7494"/>
                      <a:pt x="2024" y="7482"/>
                    </a:cubicBezTo>
                    <a:cubicBezTo>
                      <a:pt x="2298" y="7482"/>
                      <a:pt x="2560" y="7518"/>
                      <a:pt x="2798" y="7637"/>
                    </a:cubicBezTo>
                    <a:cubicBezTo>
                      <a:pt x="2826" y="7654"/>
                      <a:pt x="2856" y="7663"/>
                      <a:pt x="2886" y="7663"/>
                    </a:cubicBezTo>
                    <a:cubicBezTo>
                      <a:pt x="2922" y="7663"/>
                      <a:pt x="2957" y="7651"/>
                      <a:pt x="2989" y="7625"/>
                    </a:cubicBezTo>
                    <a:cubicBezTo>
                      <a:pt x="3048" y="7601"/>
                      <a:pt x="3084" y="7518"/>
                      <a:pt x="3084" y="7459"/>
                    </a:cubicBezTo>
                    <a:lnTo>
                      <a:pt x="3084" y="1863"/>
                    </a:lnTo>
                    <a:cubicBezTo>
                      <a:pt x="3084" y="1708"/>
                      <a:pt x="3203" y="1565"/>
                      <a:pt x="3346" y="1541"/>
                    </a:cubicBezTo>
                    <a:lnTo>
                      <a:pt x="9811" y="398"/>
                    </a:lnTo>
                    <a:cubicBezTo>
                      <a:pt x="9834" y="393"/>
                      <a:pt x="9856" y="391"/>
                      <a:pt x="9877" y="391"/>
                    </a:cubicBezTo>
                    <a:cubicBezTo>
                      <a:pt x="9953" y="391"/>
                      <a:pt x="10017" y="423"/>
                      <a:pt x="10073" y="470"/>
                    </a:cubicBezTo>
                    <a:cubicBezTo>
                      <a:pt x="10156" y="529"/>
                      <a:pt x="10192" y="612"/>
                      <a:pt x="10192" y="720"/>
                    </a:cubicBezTo>
                    <a:lnTo>
                      <a:pt x="10192" y="2910"/>
                    </a:lnTo>
                    <a:cubicBezTo>
                      <a:pt x="10192" y="3018"/>
                      <a:pt x="10287" y="3101"/>
                      <a:pt x="10394" y="3101"/>
                    </a:cubicBezTo>
                    <a:cubicBezTo>
                      <a:pt x="10490" y="3101"/>
                      <a:pt x="10585" y="3018"/>
                      <a:pt x="10585" y="2910"/>
                    </a:cubicBezTo>
                    <a:lnTo>
                      <a:pt x="10585" y="720"/>
                    </a:lnTo>
                    <a:cubicBezTo>
                      <a:pt x="10609" y="529"/>
                      <a:pt x="10525" y="315"/>
                      <a:pt x="10359" y="172"/>
                    </a:cubicBezTo>
                    <a:cubicBezTo>
                      <a:pt x="10216" y="60"/>
                      <a:pt x="10039" y="0"/>
                      <a:pt x="98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533;p69">
                <a:extLst>
                  <a:ext uri="{FF2B5EF4-FFF2-40B4-BE49-F238E27FC236}">
                    <a16:creationId xmlns:a16="http://schemas.microsoft.com/office/drawing/2014/main" id="{AF0E335A-1367-75F4-9E67-824CB2F0084F}"/>
                  </a:ext>
                </a:extLst>
              </p:cNvPr>
              <p:cNvSpPr/>
              <p:nvPr/>
            </p:nvSpPr>
            <p:spPr>
              <a:xfrm>
                <a:off x="3738896" y="2800747"/>
                <a:ext cx="218570" cy="258771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8149" extrusionOk="0">
                    <a:moveTo>
                      <a:pt x="5651" y="0"/>
                    </a:moveTo>
                    <a:cubicBezTo>
                      <a:pt x="5637" y="0"/>
                      <a:pt x="5623" y="2"/>
                      <a:pt x="5609" y="5"/>
                    </a:cubicBezTo>
                    <a:lnTo>
                      <a:pt x="156" y="981"/>
                    </a:lnTo>
                    <a:cubicBezTo>
                      <a:pt x="72" y="993"/>
                      <a:pt x="1" y="1076"/>
                      <a:pt x="1" y="1171"/>
                    </a:cubicBezTo>
                    <a:lnTo>
                      <a:pt x="1" y="2267"/>
                    </a:lnTo>
                    <a:cubicBezTo>
                      <a:pt x="1" y="2374"/>
                      <a:pt x="84" y="2469"/>
                      <a:pt x="191" y="2469"/>
                    </a:cubicBezTo>
                    <a:cubicBezTo>
                      <a:pt x="287" y="2469"/>
                      <a:pt x="382" y="2374"/>
                      <a:pt x="382" y="2267"/>
                    </a:cubicBezTo>
                    <a:lnTo>
                      <a:pt x="382" y="1338"/>
                    </a:lnTo>
                    <a:lnTo>
                      <a:pt x="5430" y="445"/>
                    </a:lnTo>
                    <a:lnTo>
                      <a:pt x="5430" y="4112"/>
                    </a:lnTo>
                    <a:cubicBezTo>
                      <a:pt x="5241" y="4052"/>
                      <a:pt x="5051" y="4026"/>
                      <a:pt x="4862" y="4026"/>
                    </a:cubicBezTo>
                    <a:cubicBezTo>
                      <a:pt x="4825" y="4026"/>
                      <a:pt x="4788" y="4027"/>
                      <a:pt x="4752" y="4029"/>
                    </a:cubicBezTo>
                    <a:cubicBezTo>
                      <a:pt x="4216" y="4041"/>
                      <a:pt x="3728" y="4243"/>
                      <a:pt x="3347" y="4636"/>
                    </a:cubicBezTo>
                    <a:cubicBezTo>
                      <a:pt x="2966" y="5029"/>
                      <a:pt x="2751" y="5517"/>
                      <a:pt x="2751" y="6053"/>
                    </a:cubicBezTo>
                    <a:cubicBezTo>
                      <a:pt x="2727" y="6613"/>
                      <a:pt x="2954" y="7136"/>
                      <a:pt x="3347" y="7541"/>
                    </a:cubicBezTo>
                    <a:cubicBezTo>
                      <a:pt x="3728" y="7922"/>
                      <a:pt x="4251" y="8148"/>
                      <a:pt x="4799" y="8148"/>
                    </a:cubicBezTo>
                    <a:lnTo>
                      <a:pt x="4835" y="8148"/>
                    </a:lnTo>
                    <a:cubicBezTo>
                      <a:pt x="5942" y="8137"/>
                      <a:pt x="6859" y="7196"/>
                      <a:pt x="6859" y="6065"/>
                    </a:cubicBezTo>
                    <a:lnTo>
                      <a:pt x="6859" y="2148"/>
                    </a:lnTo>
                    <a:cubicBezTo>
                      <a:pt x="6883" y="2017"/>
                      <a:pt x="6799" y="1933"/>
                      <a:pt x="6692" y="1933"/>
                    </a:cubicBezTo>
                    <a:cubicBezTo>
                      <a:pt x="6585" y="1933"/>
                      <a:pt x="6502" y="2017"/>
                      <a:pt x="6502" y="2124"/>
                    </a:cubicBezTo>
                    <a:lnTo>
                      <a:pt x="6502" y="6041"/>
                    </a:lnTo>
                    <a:cubicBezTo>
                      <a:pt x="6502" y="6958"/>
                      <a:pt x="5775" y="7708"/>
                      <a:pt x="4859" y="7720"/>
                    </a:cubicBezTo>
                    <a:lnTo>
                      <a:pt x="4835" y="7720"/>
                    </a:lnTo>
                    <a:cubicBezTo>
                      <a:pt x="4382" y="7720"/>
                      <a:pt x="3966" y="7541"/>
                      <a:pt x="3656" y="7232"/>
                    </a:cubicBezTo>
                    <a:cubicBezTo>
                      <a:pt x="3335" y="6898"/>
                      <a:pt x="3168" y="6482"/>
                      <a:pt x="3168" y="6017"/>
                    </a:cubicBezTo>
                    <a:cubicBezTo>
                      <a:pt x="3180" y="5148"/>
                      <a:pt x="3906" y="4410"/>
                      <a:pt x="4787" y="4398"/>
                    </a:cubicBezTo>
                    <a:cubicBezTo>
                      <a:pt x="5061" y="4398"/>
                      <a:pt x="5323" y="4446"/>
                      <a:pt x="5561" y="4565"/>
                    </a:cubicBezTo>
                    <a:cubicBezTo>
                      <a:pt x="5588" y="4575"/>
                      <a:pt x="5617" y="4581"/>
                      <a:pt x="5646" y="4581"/>
                    </a:cubicBezTo>
                    <a:cubicBezTo>
                      <a:pt x="5683" y="4581"/>
                      <a:pt x="5719" y="4572"/>
                      <a:pt x="5752" y="4553"/>
                    </a:cubicBezTo>
                    <a:cubicBezTo>
                      <a:pt x="5811" y="4517"/>
                      <a:pt x="5847" y="4446"/>
                      <a:pt x="5847" y="4386"/>
                    </a:cubicBezTo>
                    <a:lnTo>
                      <a:pt x="5847" y="207"/>
                    </a:lnTo>
                    <a:cubicBezTo>
                      <a:pt x="5847" y="147"/>
                      <a:pt x="5811" y="88"/>
                      <a:pt x="5775" y="52"/>
                    </a:cubicBezTo>
                    <a:cubicBezTo>
                      <a:pt x="5739" y="16"/>
                      <a:pt x="5696" y="0"/>
                      <a:pt x="56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0" name="Google Shape;230;p31">
            <a:extLst>
              <a:ext uri="{FF2B5EF4-FFF2-40B4-BE49-F238E27FC236}">
                <a16:creationId xmlns:a16="http://schemas.microsoft.com/office/drawing/2014/main" id="{6628FF68-D1A5-29D3-265B-E2CB7AF3F019}"/>
              </a:ext>
            </a:extLst>
          </p:cNvPr>
          <p:cNvCxnSpPr>
            <a:cxnSpLocks/>
            <a:endCxn id="29" idx="3"/>
          </p:cNvCxnSpPr>
          <p:nvPr/>
        </p:nvCxnSpPr>
        <p:spPr>
          <a:xfrm rot="10800000">
            <a:off x="5818924" y="1118887"/>
            <a:ext cx="734453" cy="6053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25" name="Google Shape;230;p31">
            <a:extLst>
              <a:ext uri="{FF2B5EF4-FFF2-40B4-BE49-F238E27FC236}">
                <a16:creationId xmlns:a16="http://schemas.microsoft.com/office/drawing/2014/main" id="{3EA37D2D-C6AC-D459-7B2B-550C0099CAA7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7341456" y="1101324"/>
            <a:ext cx="735136" cy="8277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711200-DF53-4A7B-4174-29A11B20DE80}"/>
              </a:ext>
            </a:extLst>
          </p:cNvPr>
          <p:cNvSpPr txBox="1"/>
          <p:nvPr/>
        </p:nvSpPr>
        <p:spPr>
          <a:xfrm>
            <a:off x="5939432" y="13488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35" name="Google Shape;230;p31">
            <a:extLst>
              <a:ext uri="{FF2B5EF4-FFF2-40B4-BE49-F238E27FC236}">
                <a16:creationId xmlns:a16="http://schemas.microsoft.com/office/drawing/2014/main" id="{0682CE93-BAF1-7310-002A-D2151D012FBB}"/>
              </a:ext>
            </a:extLst>
          </p:cNvPr>
          <p:cNvCxnSpPr>
            <a:cxnSpLocks/>
            <a:stCxn id="221" idx="2"/>
            <a:endCxn id="42" idx="2"/>
          </p:cNvCxnSpPr>
          <p:nvPr/>
        </p:nvCxnSpPr>
        <p:spPr>
          <a:xfrm rot="5400000" flipH="1" flipV="1">
            <a:off x="5936008" y="3099928"/>
            <a:ext cx="571863" cy="878931"/>
          </a:xfrm>
          <a:prstGeom prst="bentConnector3">
            <a:avLst>
              <a:gd name="adj1" fmla="val -39975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9" name="Google Shape;229;p31">
            <a:extLst>
              <a:ext uri="{FF2B5EF4-FFF2-40B4-BE49-F238E27FC236}">
                <a16:creationId xmlns:a16="http://schemas.microsoft.com/office/drawing/2014/main" id="{D06E6CAD-A7AB-81D0-A199-E5D4A0FAEE35}"/>
              </a:ext>
            </a:extLst>
          </p:cNvPr>
          <p:cNvSpPr/>
          <p:nvPr/>
        </p:nvSpPr>
        <p:spPr>
          <a:xfrm>
            <a:off x="6565016" y="1615046"/>
            <a:ext cx="192778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29;p31">
            <a:extLst>
              <a:ext uri="{FF2B5EF4-FFF2-40B4-BE49-F238E27FC236}">
                <a16:creationId xmlns:a16="http://schemas.microsoft.com/office/drawing/2014/main" id="{DB3BDB79-E38B-DDE6-0972-02C8AADD23A9}"/>
              </a:ext>
            </a:extLst>
          </p:cNvPr>
          <p:cNvSpPr/>
          <p:nvPr/>
        </p:nvSpPr>
        <p:spPr>
          <a:xfrm>
            <a:off x="7198773" y="1882754"/>
            <a:ext cx="192778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29;p31">
            <a:extLst>
              <a:ext uri="{FF2B5EF4-FFF2-40B4-BE49-F238E27FC236}">
                <a16:creationId xmlns:a16="http://schemas.microsoft.com/office/drawing/2014/main" id="{0F1227C8-79CE-A218-CB76-C13AE97D9C15}"/>
              </a:ext>
            </a:extLst>
          </p:cNvPr>
          <p:cNvSpPr/>
          <p:nvPr/>
        </p:nvSpPr>
        <p:spPr>
          <a:xfrm>
            <a:off x="6565017" y="3060684"/>
            <a:ext cx="192778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056CCC1C-84A2-5F08-7576-547E08B66831}"/>
              </a:ext>
            </a:extLst>
          </p:cNvPr>
          <p:cNvGrpSpPr/>
          <p:nvPr/>
        </p:nvGrpSpPr>
        <p:grpSpPr>
          <a:xfrm>
            <a:off x="8158106" y="2398037"/>
            <a:ext cx="652530" cy="652530"/>
            <a:chOff x="8199121" y="2336873"/>
            <a:chExt cx="652530" cy="652530"/>
          </a:xfrm>
        </p:grpSpPr>
        <p:sp>
          <p:nvSpPr>
            <p:cNvPr id="193" name="Google Shape;220;p31">
              <a:extLst>
                <a:ext uri="{FF2B5EF4-FFF2-40B4-BE49-F238E27FC236}">
                  <a16:creationId xmlns:a16="http://schemas.microsoft.com/office/drawing/2014/main" id="{C0FF7F87-AB4A-DA41-8289-169E3D149F62}"/>
                </a:ext>
              </a:extLst>
            </p:cNvPr>
            <p:cNvSpPr/>
            <p:nvPr/>
          </p:nvSpPr>
          <p:spPr>
            <a:xfrm>
              <a:off x="8199121" y="2336873"/>
              <a:ext cx="652530" cy="65253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24EBE"/>
                </a:gs>
                <a:gs pos="89000">
                  <a:srgbClr val="01539D"/>
                </a:gs>
                <a:gs pos="100000">
                  <a:srgbClr val="5C3DA4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11142;p73">
              <a:extLst>
                <a:ext uri="{FF2B5EF4-FFF2-40B4-BE49-F238E27FC236}">
                  <a16:creationId xmlns:a16="http://schemas.microsoft.com/office/drawing/2014/main" id="{38EDF87B-5DE5-BB3B-8D04-49B834821CA7}"/>
                </a:ext>
              </a:extLst>
            </p:cNvPr>
            <p:cNvGrpSpPr/>
            <p:nvPr/>
          </p:nvGrpSpPr>
          <p:grpSpPr>
            <a:xfrm>
              <a:off x="8326139" y="2488397"/>
              <a:ext cx="364104" cy="353290"/>
              <a:chOff x="853950" y="2894720"/>
              <a:chExt cx="364104" cy="353290"/>
            </a:xfrm>
            <a:solidFill>
              <a:schemeClr val="tx2"/>
            </a:solidFill>
          </p:grpSpPr>
          <p:sp>
            <p:nvSpPr>
              <p:cNvPr id="55" name="Google Shape;11143;p73">
                <a:extLst>
                  <a:ext uri="{FF2B5EF4-FFF2-40B4-BE49-F238E27FC236}">
                    <a16:creationId xmlns:a16="http://schemas.microsoft.com/office/drawing/2014/main" id="{1F152357-BB27-3A68-3331-6218259F2DE3}"/>
                  </a:ext>
                </a:extLst>
              </p:cNvPr>
              <p:cNvSpPr/>
              <p:nvPr/>
            </p:nvSpPr>
            <p:spPr>
              <a:xfrm>
                <a:off x="1056167" y="3155298"/>
                <a:ext cx="57472" cy="57662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13" extrusionOk="0">
                    <a:moveTo>
                      <a:pt x="907" y="0"/>
                    </a:moveTo>
                    <a:cubicBezTo>
                      <a:pt x="686" y="0"/>
                      <a:pt x="459" y="83"/>
                      <a:pt x="274" y="268"/>
                    </a:cubicBezTo>
                    <a:cubicBezTo>
                      <a:pt x="215" y="328"/>
                      <a:pt x="215" y="423"/>
                      <a:pt x="274" y="506"/>
                    </a:cubicBezTo>
                    <a:cubicBezTo>
                      <a:pt x="304" y="536"/>
                      <a:pt x="346" y="551"/>
                      <a:pt x="389" y="551"/>
                    </a:cubicBezTo>
                    <a:cubicBezTo>
                      <a:pt x="432" y="551"/>
                      <a:pt x="477" y="536"/>
                      <a:pt x="512" y="506"/>
                    </a:cubicBezTo>
                    <a:cubicBezTo>
                      <a:pt x="625" y="394"/>
                      <a:pt x="767" y="336"/>
                      <a:pt x="908" y="336"/>
                    </a:cubicBezTo>
                    <a:cubicBezTo>
                      <a:pt x="1020" y="336"/>
                      <a:pt x="1132" y="373"/>
                      <a:pt x="1227" y="447"/>
                    </a:cubicBezTo>
                    <a:cubicBezTo>
                      <a:pt x="1489" y="625"/>
                      <a:pt x="1560" y="983"/>
                      <a:pt x="1381" y="1233"/>
                    </a:cubicBezTo>
                    <a:cubicBezTo>
                      <a:pt x="1265" y="1401"/>
                      <a:pt x="1087" y="1477"/>
                      <a:pt x="911" y="1477"/>
                    </a:cubicBezTo>
                    <a:cubicBezTo>
                      <a:pt x="639" y="1477"/>
                      <a:pt x="370" y="1294"/>
                      <a:pt x="334" y="983"/>
                    </a:cubicBezTo>
                    <a:cubicBezTo>
                      <a:pt x="323" y="894"/>
                      <a:pt x="260" y="827"/>
                      <a:pt x="176" y="827"/>
                    </a:cubicBezTo>
                    <a:cubicBezTo>
                      <a:pt x="169" y="827"/>
                      <a:pt x="162" y="827"/>
                      <a:pt x="155" y="828"/>
                    </a:cubicBezTo>
                    <a:cubicBezTo>
                      <a:pt x="72" y="840"/>
                      <a:pt x="0" y="923"/>
                      <a:pt x="12" y="1006"/>
                    </a:cubicBezTo>
                    <a:cubicBezTo>
                      <a:pt x="63" y="1513"/>
                      <a:pt x="487" y="1812"/>
                      <a:pt x="913" y="1812"/>
                    </a:cubicBezTo>
                    <a:cubicBezTo>
                      <a:pt x="1189" y="1812"/>
                      <a:pt x="1466" y="1687"/>
                      <a:pt x="1643" y="1411"/>
                    </a:cubicBezTo>
                    <a:cubicBezTo>
                      <a:pt x="1751" y="1256"/>
                      <a:pt x="1798" y="1078"/>
                      <a:pt x="1798" y="899"/>
                    </a:cubicBezTo>
                    <a:cubicBezTo>
                      <a:pt x="1806" y="360"/>
                      <a:pt x="1368" y="0"/>
                      <a:pt x="9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144;p73">
                <a:extLst>
                  <a:ext uri="{FF2B5EF4-FFF2-40B4-BE49-F238E27FC236}">
                    <a16:creationId xmlns:a16="http://schemas.microsoft.com/office/drawing/2014/main" id="{8FFCBF8E-FEFE-D4B3-274B-C8847699625B}"/>
                  </a:ext>
                </a:extLst>
              </p:cNvPr>
              <p:cNvSpPr/>
              <p:nvPr/>
            </p:nvSpPr>
            <p:spPr>
              <a:xfrm>
                <a:off x="868326" y="2975027"/>
                <a:ext cx="192802" cy="8202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2579" extrusionOk="0">
                    <a:moveTo>
                      <a:pt x="3619" y="1"/>
                    </a:moveTo>
                    <a:cubicBezTo>
                      <a:pt x="2165" y="1"/>
                      <a:pt x="686" y="811"/>
                      <a:pt x="48" y="2364"/>
                    </a:cubicBezTo>
                    <a:cubicBezTo>
                      <a:pt x="1" y="2460"/>
                      <a:pt x="84" y="2579"/>
                      <a:pt x="203" y="2579"/>
                    </a:cubicBezTo>
                    <a:cubicBezTo>
                      <a:pt x="263" y="2579"/>
                      <a:pt x="334" y="2543"/>
                      <a:pt x="346" y="2483"/>
                    </a:cubicBezTo>
                    <a:cubicBezTo>
                      <a:pt x="909" y="1104"/>
                      <a:pt x="2222" y="332"/>
                      <a:pt x="3567" y="332"/>
                    </a:cubicBezTo>
                    <a:cubicBezTo>
                      <a:pt x="4242" y="332"/>
                      <a:pt x="4925" y="526"/>
                      <a:pt x="5525" y="936"/>
                    </a:cubicBezTo>
                    <a:cubicBezTo>
                      <a:pt x="5609" y="995"/>
                      <a:pt x="5680" y="1031"/>
                      <a:pt x="5752" y="1114"/>
                    </a:cubicBezTo>
                    <a:cubicBezTo>
                      <a:pt x="5784" y="1142"/>
                      <a:pt x="5824" y="1156"/>
                      <a:pt x="5864" y="1156"/>
                    </a:cubicBezTo>
                    <a:cubicBezTo>
                      <a:pt x="5911" y="1156"/>
                      <a:pt x="5957" y="1136"/>
                      <a:pt x="5990" y="1090"/>
                    </a:cubicBezTo>
                    <a:cubicBezTo>
                      <a:pt x="6061" y="1019"/>
                      <a:pt x="6049" y="912"/>
                      <a:pt x="5978" y="852"/>
                    </a:cubicBezTo>
                    <a:cubicBezTo>
                      <a:pt x="5317" y="280"/>
                      <a:pt x="4473" y="1"/>
                      <a:pt x="36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145;p73">
                <a:extLst>
                  <a:ext uri="{FF2B5EF4-FFF2-40B4-BE49-F238E27FC236}">
                    <a16:creationId xmlns:a16="http://schemas.microsoft.com/office/drawing/2014/main" id="{937AED01-63AD-F10B-4A72-217494677E94}"/>
                  </a:ext>
                </a:extLst>
              </p:cNvPr>
              <p:cNvSpPr/>
              <p:nvPr/>
            </p:nvSpPr>
            <p:spPr>
              <a:xfrm>
                <a:off x="853950" y="3067580"/>
                <a:ext cx="137875" cy="168598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5301" extrusionOk="0">
                    <a:moveTo>
                      <a:pt x="479" y="1"/>
                    </a:moveTo>
                    <a:cubicBezTo>
                      <a:pt x="401" y="1"/>
                      <a:pt x="321" y="57"/>
                      <a:pt x="310" y="133"/>
                    </a:cubicBezTo>
                    <a:cubicBezTo>
                      <a:pt x="0" y="1633"/>
                      <a:pt x="608" y="3217"/>
                      <a:pt x="1893" y="4074"/>
                    </a:cubicBezTo>
                    <a:cubicBezTo>
                      <a:pt x="1965" y="4134"/>
                      <a:pt x="2858" y="4788"/>
                      <a:pt x="4072" y="5288"/>
                    </a:cubicBezTo>
                    <a:cubicBezTo>
                      <a:pt x="4084" y="5300"/>
                      <a:pt x="4120" y="5300"/>
                      <a:pt x="4132" y="5300"/>
                    </a:cubicBezTo>
                    <a:cubicBezTo>
                      <a:pt x="4191" y="5300"/>
                      <a:pt x="4275" y="5253"/>
                      <a:pt x="4287" y="5193"/>
                    </a:cubicBezTo>
                    <a:cubicBezTo>
                      <a:pt x="4334" y="5074"/>
                      <a:pt x="4287" y="4979"/>
                      <a:pt x="4191" y="4955"/>
                    </a:cubicBezTo>
                    <a:cubicBezTo>
                      <a:pt x="2989" y="4479"/>
                      <a:pt x="2084" y="3800"/>
                      <a:pt x="2084" y="3800"/>
                    </a:cubicBezTo>
                    <a:cubicBezTo>
                      <a:pt x="905" y="3002"/>
                      <a:pt x="346" y="1562"/>
                      <a:pt x="643" y="193"/>
                    </a:cubicBezTo>
                    <a:cubicBezTo>
                      <a:pt x="655" y="109"/>
                      <a:pt x="596" y="14"/>
                      <a:pt x="500" y="2"/>
                    </a:cubicBezTo>
                    <a:cubicBezTo>
                      <a:pt x="493" y="1"/>
                      <a:pt x="486" y="1"/>
                      <a:pt x="4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146;p73">
                <a:extLst>
                  <a:ext uri="{FF2B5EF4-FFF2-40B4-BE49-F238E27FC236}">
                    <a16:creationId xmlns:a16="http://schemas.microsoft.com/office/drawing/2014/main" id="{3D73D6F8-5E79-FED2-2D66-7E636140E438}"/>
                  </a:ext>
                </a:extLst>
              </p:cNvPr>
              <p:cNvSpPr/>
              <p:nvPr/>
            </p:nvSpPr>
            <p:spPr>
              <a:xfrm>
                <a:off x="937248" y="3014975"/>
                <a:ext cx="87877" cy="5721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799" extrusionOk="0">
                    <a:moveTo>
                      <a:pt x="2225" y="1"/>
                    </a:moveTo>
                    <a:cubicBezTo>
                      <a:pt x="2218" y="1"/>
                      <a:pt x="2211" y="1"/>
                      <a:pt x="2203" y="1"/>
                    </a:cubicBezTo>
                    <a:lnTo>
                      <a:pt x="941" y="61"/>
                    </a:lnTo>
                    <a:cubicBezTo>
                      <a:pt x="584" y="73"/>
                      <a:pt x="346" y="430"/>
                      <a:pt x="477" y="763"/>
                    </a:cubicBezTo>
                    <a:cubicBezTo>
                      <a:pt x="203" y="787"/>
                      <a:pt x="1" y="1025"/>
                      <a:pt x="13" y="1311"/>
                    </a:cubicBezTo>
                    <a:cubicBezTo>
                      <a:pt x="25" y="1597"/>
                      <a:pt x="263" y="1799"/>
                      <a:pt x="537" y="1799"/>
                    </a:cubicBezTo>
                    <a:cubicBezTo>
                      <a:pt x="560" y="1799"/>
                      <a:pt x="548" y="1799"/>
                      <a:pt x="953" y="1787"/>
                    </a:cubicBezTo>
                    <a:cubicBezTo>
                      <a:pt x="1037" y="1787"/>
                      <a:pt x="1120" y="1704"/>
                      <a:pt x="1120" y="1608"/>
                    </a:cubicBezTo>
                    <a:cubicBezTo>
                      <a:pt x="1120" y="1525"/>
                      <a:pt x="1025" y="1442"/>
                      <a:pt x="941" y="1442"/>
                    </a:cubicBezTo>
                    <a:lnTo>
                      <a:pt x="548" y="1466"/>
                    </a:lnTo>
                    <a:cubicBezTo>
                      <a:pt x="441" y="1466"/>
                      <a:pt x="346" y="1370"/>
                      <a:pt x="346" y="1263"/>
                    </a:cubicBezTo>
                    <a:cubicBezTo>
                      <a:pt x="346" y="1168"/>
                      <a:pt x="429" y="1073"/>
                      <a:pt x="537" y="1073"/>
                    </a:cubicBezTo>
                    <a:lnTo>
                      <a:pt x="667" y="1073"/>
                    </a:lnTo>
                    <a:cubicBezTo>
                      <a:pt x="858" y="1061"/>
                      <a:pt x="953" y="835"/>
                      <a:pt x="834" y="704"/>
                    </a:cubicBezTo>
                    <a:cubicBezTo>
                      <a:pt x="727" y="585"/>
                      <a:pt x="798" y="394"/>
                      <a:pt x="965" y="370"/>
                    </a:cubicBezTo>
                    <a:lnTo>
                      <a:pt x="2227" y="311"/>
                    </a:lnTo>
                    <a:cubicBezTo>
                      <a:pt x="2334" y="311"/>
                      <a:pt x="2442" y="406"/>
                      <a:pt x="2442" y="513"/>
                    </a:cubicBezTo>
                    <a:cubicBezTo>
                      <a:pt x="2442" y="608"/>
                      <a:pt x="2346" y="704"/>
                      <a:pt x="2263" y="704"/>
                    </a:cubicBezTo>
                    <a:lnTo>
                      <a:pt x="2144" y="704"/>
                    </a:lnTo>
                    <a:cubicBezTo>
                      <a:pt x="1953" y="716"/>
                      <a:pt x="1858" y="942"/>
                      <a:pt x="1977" y="1085"/>
                    </a:cubicBezTo>
                    <a:cubicBezTo>
                      <a:pt x="2084" y="1204"/>
                      <a:pt x="1989" y="1406"/>
                      <a:pt x="1834" y="1406"/>
                    </a:cubicBezTo>
                    <a:lnTo>
                      <a:pt x="1620" y="1418"/>
                    </a:lnTo>
                    <a:cubicBezTo>
                      <a:pt x="1537" y="1418"/>
                      <a:pt x="1453" y="1501"/>
                      <a:pt x="1453" y="1597"/>
                    </a:cubicBezTo>
                    <a:cubicBezTo>
                      <a:pt x="1453" y="1680"/>
                      <a:pt x="1549" y="1763"/>
                      <a:pt x="1632" y="1763"/>
                    </a:cubicBezTo>
                    <a:lnTo>
                      <a:pt x="1846" y="1739"/>
                    </a:lnTo>
                    <a:cubicBezTo>
                      <a:pt x="2203" y="1728"/>
                      <a:pt x="2442" y="1370"/>
                      <a:pt x="2322" y="1049"/>
                    </a:cubicBezTo>
                    <a:cubicBezTo>
                      <a:pt x="2561" y="1013"/>
                      <a:pt x="2763" y="775"/>
                      <a:pt x="2751" y="489"/>
                    </a:cubicBezTo>
                    <a:cubicBezTo>
                      <a:pt x="2739" y="222"/>
                      <a:pt x="2502" y="1"/>
                      <a:pt x="22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147;p73">
                <a:extLst>
                  <a:ext uri="{FF2B5EF4-FFF2-40B4-BE49-F238E27FC236}">
                    <a16:creationId xmlns:a16="http://schemas.microsoft.com/office/drawing/2014/main" id="{EE03A4EA-50C6-684B-0565-F4D4EF5BB3EA}"/>
                  </a:ext>
                </a:extLst>
              </p:cNvPr>
              <p:cNvSpPr/>
              <p:nvPr/>
            </p:nvSpPr>
            <p:spPr>
              <a:xfrm>
                <a:off x="978912" y="3095664"/>
                <a:ext cx="78399" cy="7929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93" extrusionOk="0">
                    <a:moveTo>
                      <a:pt x="1751" y="0"/>
                    </a:moveTo>
                    <a:cubicBezTo>
                      <a:pt x="1513" y="0"/>
                      <a:pt x="1477" y="95"/>
                      <a:pt x="381" y="691"/>
                    </a:cubicBezTo>
                    <a:cubicBezTo>
                      <a:pt x="72" y="869"/>
                      <a:pt x="24" y="1286"/>
                      <a:pt x="286" y="1524"/>
                    </a:cubicBezTo>
                    <a:cubicBezTo>
                      <a:pt x="84" y="1667"/>
                      <a:pt x="0" y="1929"/>
                      <a:pt x="72" y="2155"/>
                    </a:cubicBezTo>
                    <a:cubicBezTo>
                      <a:pt x="154" y="2370"/>
                      <a:pt x="351" y="2493"/>
                      <a:pt x="555" y="2493"/>
                    </a:cubicBezTo>
                    <a:cubicBezTo>
                      <a:pt x="646" y="2493"/>
                      <a:pt x="738" y="2468"/>
                      <a:pt x="822" y="2417"/>
                    </a:cubicBezTo>
                    <a:lnTo>
                      <a:pt x="1096" y="2262"/>
                    </a:lnTo>
                    <a:cubicBezTo>
                      <a:pt x="1179" y="2215"/>
                      <a:pt x="1203" y="2108"/>
                      <a:pt x="1155" y="2036"/>
                    </a:cubicBezTo>
                    <a:cubicBezTo>
                      <a:pt x="1131" y="1987"/>
                      <a:pt x="1073" y="1955"/>
                      <a:pt x="1016" y="1955"/>
                    </a:cubicBezTo>
                    <a:cubicBezTo>
                      <a:pt x="989" y="1955"/>
                      <a:pt x="963" y="1962"/>
                      <a:pt x="941" y="1977"/>
                    </a:cubicBezTo>
                    <a:lnTo>
                      <a:pt x="655" y="2143"/>
                    </a:lnTo>
                    <a:cubicBezTo>
                      <a:pt x="624" y="2161"/>
                      <a:pt x="591" y="2169"/>
                      <a:pt x="558" y="2169"/>
                    </a:cubicBezTo>
                    <a:cubicBezTo>
                      <a:pt x="479" y="2169"/>
                      <a:pt x="403" y="2120"/>
                      <a:pt x="370" y="2036"/>
                    </a:cubicBezTo>
                    <a:cubicBezTo>
                      <a:pt x="346" y="1965"/>
                      <a:pt x="381" y="1846"/>
                      <a:pt x="465" y="1798"/>
                    </a:cubicBezTo>
                    <a:cubicBezTo>
                      <a:pt x="643" y="1691"/>
                      <a:pt x="667" y="1441"/>
                      <a:pt x="489" y="1310"/>
                    </a:cubicBezTo>
                    <a:cubicBezTo>
                      <a:pt x="381" y="1215"/>
                      <a:pt x="405" y="1048"/>
                      <a:pt x="512" y="976"/>
                    </a:cubicBezTo>
                    <a:cubicBezTo>
                      <a:pt x="1691" y="322"/>
                      <a:pt x="1632" y="322"/>
                      <a:pt x="1727" y="322"/>
                    </a:cubicBezTo>
                    <a:cubicBezTo>
                      <a:pt x="1822" y="322"/>
                      <a:pt x="1917" y="417"/>
                      <a:pt x="1917" y="512"/>
                    </a:cubicBezTo>
                    <a:cubicBezTo>
                      <a:pt x="1917" y="679"/>
                      <a:pt x="1751" y="715"/>
                      <a:pt x="1691" y="750"/>
                    </a:cubicBezTo>
                    <a:cubicBezTo>
                      <a:pt x="1536" y="846"/>
                      <a:pt x="1548" y="1084"/>
                      <a:pt x="1727" y="1155"/>
                    </a:cubicBezTo>
                    <a:cubicBezTo>
                      <a:pt x="1882" y="1215"/>
                      <a:pt x="1882" y="1429"/>
                      <a:pt x="1739" y="1512"/>
                    </a:cubicBezTo>
                    <a:lnTo>
                      <a:pt x="1501" y="1643"/>
                    </a:lnTo>
                    <a:cubicBezTo>
                      <a:pt x="1429" y="1691"/>
                      <a:pt x="1393" y="1798"/>
                      <a:pt x="1441" y="1869"/>
                    </a:cubicBezTo>
                    <a:cubicBezTo>
                      <a:pt x="1474" y="1918"/>
                      <a:pt x="1529" y="1951"/>
                      <a:pt x="1587" y="1951"/>
                    </a:cubicBezTo>
                    <a:cubicBezTo>
                      <a:pt x="1614" y="1951"/>
                      <a:pt x="1641" y="1944"/>
                      <a:pt x="1667" y="1929"/>
                    </a:cubicBezTo>
                    <a:lnTo>
                      <a:pt x="1905" y="1798"/>
                    </a:lnTo>
                    <a:cubicBezTo>
                      <a:pt x="2215" y="1619"/>
                      <a:pt x="2275" y="1203"/>
                      <a:pt x="2001" y="953"/>
                    </a:cubicBezTo>
                    <a:cubicBezTo>
                      <a:pt x="2465" y="679"/>
                      <a:pt x="2275" y="0"/>
                      <a:pt x="1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148;p73">
                <a:extLst>
                  <a:ext uri="{FF2B5EF4-FFF2-40B4-BE49-F238E27FC236}">
                    <a16:creationId xmlns:a16="http://schemas.microsoft.com/office/drawing/2014/main" id="{24412588-55A7-4E3B-9066-0A309034291B}"/>
                  </a:ext>
                </a:extLst>
              </p:cNvPr>
              <p:cNvSpPr/>
              <p:nvPr/>
            </p:nvSpPr>
            <p:spPr>
              <a:xfrm>
                <a:off x="891067" y="3070697"/>
                <a:ext cx="74615" cy="77477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436" extrusionOk="0">
                    <a:moveTo>
                      <a:pt x="534" y="1"/>
                    </a:moveTo>
                    <a:cubicBezTo>
                      <a:pt x="499" y="1"/>
                      <a:pt x="464" y="4"/>
                      <a:pt x="429" y="11"/>
                    </a:cubicBezTo>
                    <a:cubicBezTo>
                      <a:pt x="191" y="71"/>
                      <a:pt x="0" y="273"/>
                      <a:pt x="0" y="523"/>
                    </a:cubicBezTo>
                    <a:cubicBezTo>
                      <a:pt x="0" y="690"/>
                      <a:pt x="72" y="749"/>
                      <a:pt x="203" y="1107"/>
                    </a:cubicBezTo>
                    <a:cubicBezTo>
                      <a:pt x="220" y="1178"/>
                      <a:pt x="284" y="1215"/>
                      <a:pt x="345" y="1215"/>
                    </a:cubicBezTo>
                    <a:cubicBezTo>
                      <a:pt x="366" y="1215"/>
                      <a:pt x="387" y="1211"/>
                      <a:pt x="405" y="1202"/>
                    </a:cubicBezTo>
                    <a:cubicBezTo>
                      <a:pt x="500" y="1166"/>
                      <a:pt x="548" y="1059"/>
                      <a:pt x="500" y="988"/>
                    </a:cubicBezTo>
                    <a:cubicBezTo>
                      <a:pt x="345" y="583"/>
                      <a:pt x="334" y="583"/>
                      <a:pt x="334" y="523"/>
                    </a:cubicBezTo>
                    <a:cubicBezTo>
                      <a:pt x="334" y="416"/>
                      <a:pt x="429" y="333"/>
                      <a:pt x="512" y="333"/>
                    </a:cubicBezTo>
                    <a:cubicBezTo>
                      <a:pt x="584" y="333"/>
                      <a:pt x="679" y="392"/>
                      <a:pt x="703" y="464"/>
                    </a:cubicBezTo>
                    <a:cubicBezTo>
                      <a:pt x="738" y="511"/>
                      <a:pt x="750" y="738"/>
                      <a:pt x="965" y="738"/>
                    </a:cubicBezTo>
                    <a:cubicBezTo>
                      <a:pt x="1036" y="738"/>
                      <a:pt x="1107" y="690"/>
                      <a:pt x="1155" y="618"/>
                    </a:cubicBezTo>
                    <a:cubicBezTo>
                      <a:pt x="1188" y="557"/>
                      <a:pt x="1253" y="527"/>
                      <a:pt x="1318" y="527"/>
                    </a:cubicBezTo>
                    <a:cubicBezTo>
                      <a:pt x="1393" y="527"/>
                      <a:pt x="1469" y="566"/>
                      <a:pt x="1500" y="642"/>
                    </a:cubicBezTo>
                    <a:cubicBezTo>
                      <a:pt x="1977" y="1881"/>
                      <a:pt x="1977" y="1833"/>
                      <a:pt x="1977" y="1892"/>
                    </a:cubicBezTo>
                    <a:cubicBezTo>
                      <a:pt x="1977" y="2018"/>
                      <a:pt x="1874" y="2091"/>
                      <a:pt x="1773" y="2091"/>
                    </a:cubicBezTo>
                    <a:cubicBezTo>
                      <a:pt x="1701" y="2091"/>
                      <a:pt x="1630" y="2055"/>
                      <a:pt x="1596" y="1976"/>
                    </a:cubicBezTo>
                    <a:lnTo>
                      <a:pt x="1536" y="1833"/>
                    </a:lnTo>
                    <a:cubicBezTo>
                      <a:pt x="1498" y="1739"/>
                      <a:pt x="1415" y="1691"/>
                      <a:pt x="1332" y="1691"/>
                    </a:cubicBezTo>
                    <a:cubicBezTo>
                      <a:pt x="1257" y="1691"/>
                      <a:pt x="1183" y="1730"/>
                      <a:pt x="1143" y="1809"/>
                    </a:cubicBezTo>
                    <a:cubicBezTo>
                      <a:pt x="1105" y="1875"/>
                      <a:pt x="1041" y="1908"/>
                      <a:pt x="976" y="1908"/>
                    </a:cubicBezTo>
                    <a:cubicBezTo>
                      <a:pt x="901" y="1908"/>
                      <a:pt x="824" y="1863"/>
                      <a:pt x="786" y="1773"/>
                    </a:cubicBezTo>
                    <a:lnTo>
                      <a:pt x="726" y="1607"/>
                    </a:lnTo>
                    <a:cubicBezTo>
                      <a:pt x="700" y="1546"/>
                      <a:pt x="637" y="1504"/>
                      <a:pt x="577" y="1504"/>
                    </a:cubicBezTo>
                    <a:cubicBezTo>
                      <a:pt x="554" y="1504"/>
                      <a:pt x="532" y="1510"/>
                      <a:pt x="512" y="1523"/>
                    </a:cubicBezTo>
                    <a:cubicBezTo>
                      <a:pt x="429" y="1559"/>
                      <a:pt x="381" y="1654"/>
                      <a:pt x="429" y="1726"/>
                    </a:cubicBezTo>
                    <a:lnTo>
                      <a:pt x="488" y="1892"/>
                    </a:lnTo>
                    <a:cubicBezTo>
                      <a:pt x="574" y="2112"/>
                      <a:pt x="779" y="2244"/>
                      <a:pt x="987" y="2244"/>
                    </a:cubicBezTo>
                    <a:cubicBezTo>
                      <a:pt x="1095" y="2244"/>
                      <a:pt x="1204" y="2208"/>
                      <a:pt x="1298" y="2131"/>
                    </a:cubicBezTo>
                    <a:cubicBezTo>
                      <a:pt x="1390" y="2315"/>
                      <a:pt x="1583" y="2436"/>
                      <a:pt x="1793" y="2436"/>
                    </a:cubicBezTo>
                    <a:cubicBezTo>
                      <a:pt x="1853" y="2436"/>
                      <a:pt x="1915" y="2426"/>
                      <a:pt x="1977" y="2404"/>
                    </a:cubicBezTo>
                    <a:cubicBezTo>
                      <a:pt x="2179" y="2321"/>
                      <a:pt x="2310" y="2119"/>
                      <a:pt x="2310" y="1904"/>
                    </a:cubicBezTo>
                    <a:cubicBezTo>
                      <a:pt x="2346" y="1738"/>
                      <a:pt x="2298" y="1738"/>
                      <a:pt x="1834" y="523"/>
                    </a:cubicBezTo>
                    <a:cubicBezTo>
                      <a:pt x="1757" y="315"/>
                      <a:pt x="1555" y="192"/>
                      <a:pt x="1349" y="192"/>
                    </a:cubicBezTo>
                    <a:cubicBezTo>
                      <a:pt x="1236" y="192"/>
                      <a:pt x="1121" y="229"/>
                      <a:pt x="1024" y="309"/>
                    </a:cubicBezTo>
                    <a:cubicBezTo>
                      <a:pt x="933" y="116"/>
                      <a:pt x="737" y="1"/>
                      <a:pt x="5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149;p73">
                <a:extLst>
                  <a:ext uri="{FF2B5EF4-FFF2-40B4-BE49-F238E27FC236}">
                    <a16:creationId xmlns:a16="http://schemas.microsoft.com/office/drawing/2014/main" id="{5158A147-1F34-3569-CA9E-5FC1A585224F}"/>
                  </a:ext>
                </a:extLst>
              </p:cNvPr>
              <p:cNvSpPr/>
              <p:nvPr/>
            </p:nvSpPr>
            <p:spPr>
              <a:xfrm>
                <a:off x="999745" y="2894720"/>
                <a:ext cx="218310" cy="353290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11108" extrusionOk="0">
                    <a:moveTo>
                      <a:pt x="6633" y="1"/>
                    </a:moveTo>
                    <a:cubicBezTo>
                      <a:pt x="6605" y="1"/>
                      <a:pt x="6577" y="7"/>
                      <a:pt x="6549" y="20"/>
                    </a:cubicBezTo>
                    <a:cubicBezTo>
                      <a:pt x="5918" y="282"/>
                      <a:pt x="5299" y="698"/>
                      <a:pt x="4703" y="1246"/>
                    </a:cubicBezTo>
                    <a:cubicBezTo>
                      <a:pt x="4644" y="1306"/>
                      <a:pt x="4620" y="1413"/>
                      <a:pt x="4703" y="1484"/>
                    </a:cubicBezTo>
                    <a:cubicBezTo>
                      <a:pt x="4735" y="1516"/>
                      <a:pt x="4778" y="1538"/>
                      <a:pt x="4824" y="1538"/>
                    </a:cubicBezTo>
                    <a:cubicBezTo>
                      <a:pt x="4862" y="1538"/>
                      <a:pt x="4903" y="1523"/>
                      <a:pt x="4941" y="1484"/>
                    </a:cubicBezTo>
                    <a:cubicBezTo>
                      <a:pt x="5430" y="1032"/>
                      <a:pt x="5918" y="675"/>
                      <a:pt x="6442" y="413"/>
                    </a:cubicBezTo>
                    <a:lnTo>
                      <a:pt x="6442" y="413"/>
                    </a:lnTo>
                    <a:cubicBezTo>
                      <a:pt x="6084" y="1579"/>
                      <a:pt x="5299" y="2603"/>
                      <a:pt x="4429" y="3449"/>
                    </a:cubicBezTo>
                    <a:cubicBezTo>
                      <a:pt x="4413" y="3444"/>
                      <a:pt x="4397" y="3442"/>
                      <a:pt x="4382" y="3442"/>
                    </a:cubicBezTo>
                    <a:cubicBezTo>
                      <a:pt x="4269" y="3442"/>
                      <a:pt x="4172" y="3548"/>
                      <a:pt x="4203" y="3663"/>
                    </a:cubicBezTo>
                    <a:cubicBezTo>
                      <a:pt x="4108" y="3746"/>
                      <a:pt x="4013" y="3842"/>
                      <a:pt x="3929" y="3913"/>
                    </a:cubicBezTo>
                    <a:cubicBezTo>
                      <a:pt x="3786" y="3711"/>
                      <a:pt x="3572" y="3508"/>
                      <a:pt x="3358" y="3425"/>
                    </a:cubicBezTo>
                    <a:cubicBezTo>
                      <a:pt x="3417" y="3330"/>
                      <a:pt x="3489" y="3234"/>
                      <a:pt x="3548" y="3115"/>
                    </a:cubicBezTo>
                    <a:cubicBezTo>
                      <a:pt x="3727" y="3258"/>
                      <a:pt x="3763" y="3318"/>
                      <a:pt x="3870" y="3318"/>
                    </a:cubicBezTo>
                    <a:cubicBezTo>
                      <a:pt x="4013" y="3318"/>
                      <a:pt x="4084" y="3127"/>
                      <a:pt x="3965" y="3020"/>
                    </a:cubicBezTo>
                    <a:lnTo>
                      <a:pt x="3751" y="2830"/>
                    </a:lnTo>
                    <a:cubicBezTo>
                      <a:pt x="3786" y="2758"/>
                      <a:pt x="3775" y="2782"/>
                      <a:pt x="3810" y="2734"/>
                    </a:cubicBezTo>
                    <a:cubicBezTo>
                      <a:pt x="3810" y="2734"/>
                      <a:pt x="3941" y="2544"/>
                      <a:pt x="3953" y="2544"/>
                    </a:cubicBezTo>
                    <a:lnTo>
                      <a:pt x="4358" y="2889"/>
                    </a:lnTo>
                    <a:cubicBezTo>
                      <a:pt x="4390" y="2916"/>
                      <a:pt x="4430" y="2928"/>
                      <a:pt x="4469" y="2928"/>
                    </a:cubicBezTo>
                    <a:cubicBezTo>
                      <a:pt x="4516" y="2928"/>
                      <a:pt x="4563" y="2910"/>
                      <a:pt x="4596" y="2877"/>
                    </a:cubicBezTo>
                    <a:cubicBezTo>
                      <a:pt x="4656" y="2794"/>
                      <a:pt x="4644" y="2699"/>
                      <a:pt x="4584" y="2639"/>
                    </a:cubicBezTo>
                    <a:lnTo>
                      <a:pt x="4167" y="2282"/>
                    </a:lnTo>
                    <a:cubicBezTo>
                      <a:pt x="4263" y="2139"/>
                      <a:pt x="4370" y="2020"/>
                      <a:pt x="4489" y="1901"/>
                    </a:cubicBezTo>
                    <a:cubicBezTo>
                      <a:pt x="4548" y="1830"/>
                      <a:pt x="4548" y="1722"/>
                      <a:pt x="4477" y="1663"/>
                    </a:cubicBezTo>
                    <a:cubicBezTo>
                      <a:pt x="4444" y="1636"/>
                      <a:pt x="4404" y="1621"/>
                      <a:pt x="4364" y="1621"/>
                    </a:cubicBezTo>
                    <a:cubicBezTo>
                      <a:pt x="4317" y="1621"/>
                      <a:pt x="4271" y="1641"/>
                      <a:pt x="4239" y="1687"/>
                    </a:cubicBezTo>
                    <a:cubicBezTo>
                      <a:pt x="4001" y="1937"/>
                      <a:pt x="3775" y="2222"/>
                      <a:pt x="3536" y="2532"/>
                    </a:cubicBezTo>
                    <a:cubicBezTo>
                      <a:pt x="3536" y="2532"/>
                      <a:pt x="3310" y="2830"/>
                      <a:pt x="3013" y="3306"/>
                    </a:cubicBezTo>
                    <a:cubicBezTo>
                      <a:pt x="2985" y="3304"/>
                      <a:pt x="2957" y="3303"/>
                      <a:pt x="2929" y="3303"/>
                    </a:cubicBezTo>
                    <a:cubicBezTo>
                      <a:pt x="2484" y="3303"/>
                      <a:pt x="2071" y="3569"/>
                      <a:pt x="1858" y="3973"/>
                    </a:cubicBezTo>
                    <a:cubicBezTo>
                      <a:pt x="1762" y="4151"/>
                      <a:pt x="1750" y="4330"/>
                      <a:pt x="1679" y="4449"/>
                    </a:cubicBezTo>
                    <a:cubicBezTo>
                      <a:pt x="1608" y="4568"/>
                      <a:pt x="1500" y="4687"/>
                      <a:pt x="1346" y="4770"/>
                    </a:cubicBezTo>
                    <a:cubicBezTo>
                      <a:pt x="1191" y="4866"/>
                      <a:pt x="1024" y="4913"/>
                      <a:pt x="846" y="4961"/>
                    </a:cubicBezTo>
                    <a:cubicBezTo>
                      <a:pt x="786" y="4973"/>
                      <a:pt x="679" y="5008"/>
                      <a:pt x="572" y="5020"/>
                    </a:cubicBezTo>
                    <a:cubicBezTo>
                      <a:pt x="369" y="5056"/>
                      <a:pt x="274" y="5330"/>
                      <a:pt x="441" y="5485"/>
                    </a:cubicBezTo>
                    <a:cubicBezTo>
                      <a:pt x="560" y="5580"/>
                      <a:pt x="679" y="5687"/>
                      <a:pt x="810" y="5759"/>
                    </a:cubicBezTo>
                    <a:cubicBezTo>
                      <a:pt x="838" y="5775"/>
                      <a:pt x="868" y="5783"/>
                      <a:pt x="897" y="5783"/>
                    </a:cubicBezTo>
                    <a:cubicBezTo>
                      <a:pt x="953" y="5783"/>
                      <a:pt x="1005" y="5754"/>
                      <a:pt x="1036" y="5699"/>
                    </a:cubicBezTo>
                    <a:cubicBezTo>
                      <a:pt x="1084" y="5628"/>
                      <a:pt x="1048" y="5520"/>
                      <a:pt x="977" y="5485"/>
                    </a:cubicBezTo>
                    <a:cubicBezTo>
                      <a:pt x="905" y="5437"/>
                      <a:pt x="834" y="5378"/>
                      <a:pt x="750" y="5318"/>
                    </a:cubicBezTo>
                    <a:cubicBezTo>
                      <a:pt x="1250" y="5199"/>
                      <a:pt x="1679" y="5044"/>
                      <a:pt x="1941" y="4616"/>
                    </a:cubicBezTo>
                    <a:cubicBezTo>
                      <a:pt x="2048" y="4437"/>
                      <a:pt x="2084" y="4246"/>
                      <a:pt x="2143" y="4116"/>
                    </a:cubicBezTo>
                    <a:cubicBezTo>
                      <a:pt x="2278" y="3831"/>
                      <a:pt x="2583" y="3626"/>
                      <a:pt x="2911" y="3626"/>
                    </a:cubicBezTo>
                    <a:cubicBezTo>
                      <a:pt x="3105" y="3626"/>
                      <a:pt x="3308" y="3698"/>
                      <a:pt x="3489" y="3865"/>
                    </a:cubicBezTo>
                    <a:cubicBezTo>
                      <a:pt x="3929" y="4270"/>
                      <a:pt x="3786" y="4985"/>
                      <a:pt x="3239" y="5330"/>
                    </a:cubicBezTo>
                    <a:cubicBezTo>
                      <a:pt x="2867" y="5559"/>
                      <a:pt x="2374" y="5719"/>
                      <a:pt x="1899" y="5719"/>
                    </a:cubicBezTo>
                    <a:cubicBezTo>
                      <a:pt x="1780" y="5719"/>
                      <a:pt x="1662" y="5709"/>
                      <a:pt x="1548" y="5687"/>
                    </a:cubicBezTo>
                    <a:cubicBezTo>
                      <a:pt x="1540" y="5686"/>
                      <a:pt x="1532" y="5686"/>
                      <a:pt x="1524" y="5686"/>
                    </a:cubicBezTo>
                    <a:cubicBezTo>
                      <a:pt x="1439" y="5686"/>
                      <a:pt x="1367" y="5742"/>
                      <a:pt x="1346" y="5818"/>
                    </a:cubicBezTo>
                    <a:cubicBezTo>
                      <a:pt x="1334" y="5913"/>
                      <a:pt x="1393" y="5997"/>
                      <a:pt x="1489" y="6009"/>
                    </a:cubicBezTo>
                    <a:cubicBezTo>
                      <a:pt x="1628" y="6035"/>
                      <a:pt x="1767" y="6048"/>
                      <a:pt x="1907" y="6048"/>
                    </a:cubicBezTo>
                    <a:cubicBezTo>
                      <a:pt x="2077" y="6048"/>
                      <a:pt x="2247" y="6029"/>
                      <a:pt x="2417" y="5997"/>
                    </a:cubicBezTo>
                    <a:cubicBezTo>
                      <a:pt x="2465" y="6937"/>
                      <a:pt x="3096" y="7675"/>
                      <a:pt x="3906" y="8033"/>
                    </a:cubicBezTo>
                    <a:cubicBezTo>
                      <a:pt x="4298" y="8199"/>
                      <a:pt x="4548" y="8592"/>
                      <a:pt x="4548" y="9009"/>
                    </a:cubicBezTo>
                    <a:cubicBezTo>
                      <a:pt x="4548" y="9342"/>
                      <a:pt x="4370" y="9580"/>
                      <a:pt x="4370" y="9580"/>
                    </a:cubicBezTo>
                    <a:cubicBezTo>
                      <a:pt x="3673" y="10434"/>
                      <a:pt x="2786" y="10777"/>
                      <a:pt x="1813" y="10777"/>
                    </a:cubicBezTo>
                    <a:cubicBezTo>
                      <a:pt x="1307" y="10777"/>
                      <a:pt x="777" y="10684"/>
                      <a:pt x="238" y="10521"/>
                    </a:cubicBezTo>
                    <a:cubicBezTo>
                      <a:pt x="224" y="10517"/>
                      <a:pt x="210" y="10516"/>
                      <a:pt x="196" y="10516"/>
                    </a:cubicBezTo>
                    <a:cubicBezTo>
                      <a:pt x="119" y="10516"/>
                      <a:pt x="54" y="10568"/>
                      <a:pt x="24" y="10628"/>
                    </a:cubicBezTo>
                    <a:cubicBezTo>
                      <a:pt x="0" y="10712"/>
                      <a:pt x="60" y="10807"/>
                      <a:pt x="131" y="10831"/>
                    </a:cubicBezTo>
                    <a:cubicBezTo>
                      <a:pt x="707" y="11009"/>
                      <a:pt x="1272" y="11107"/>
                      <a:pt x="1811" y="11107"/>
                    </a:cubicBezTo>
                    <a:cubicBezTo>
                      <a:pt x="2890" y="11107"/>
                      <a:pt x="3866" y="10716"/>
                      <a:pt x="4620" y="9795"/>
                    </a:cubicBezTo>
                    <a:cubicBezTo>
                      <a:pt x="4620" y="9783"/>
                      <a:pt x="4644" y="9783"/>
                      <a:pt x="4644" y="9759"/>
                    </a:cubicBezTo>
                    <a:cubicBezTo>
                      <a:pt x="5120" y="9045"/>
                      <a:pt x="4834" y="8068"/>
                      <a:pt x="4048" y="7723"/>
                    </a:cubicBezTo>
                    <a:cubicBezTo>
                      <a:pt x="3310" y="7414"/>
                      <a:pt x="2763" y="6747"/>
                      <a:pt x="2751" y="5913"/>
                    </a:cubicBezTo>
                    <a:cubicBezTo>
                      <a:pt x="3132" y="5794"/>
                      <a:pt x="3405" y="5628"/>
                      <a:pt x="3417" y="5616"/>
                    </a:cubicBezTo>
                    <a:cubicBezTo>
                      <a:pt x="3953" y="5282"/>
                      <a:pt x="4179" y="4687"/>
                      <a:pt x="4060" y="4187"/>
                    </a:cubicBezTo>
                    <a:cubicBezTo>
                      <a:pt x="5251" y="3234"/>
                      <a:pt x="6430" y="1818"/>
                      <a:pt x="6834" y="258"/>
                    </a:cubicBezTo>
                    <a:cubicBezTo>
                      <a:pt x="6864" y="121"/>
                      <a:pt x="6757" y="1"/>
                      <a:pt x="66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2" name="Google Shape;230;p31">
            <a:extLst>
              <a:ext uri="{FF2B5EF4-FFF2-40B4-BE49-F238E27FC236}">
                <a16:creationId xmlns:a16="http://schemas.microsoft.com/office/drawing/2014/main" id="{36EF8D4B-FD57-D46C-87C5-D5A65023B485}"/>
              </a:ext>
            </a:extLst>
          </p:cNvPr>
          <p:cNvCxnSpPr>
            <a:cxnSpLocks/>
            <a:stCxn id="63" idx="3"/>
            <a:endCxn id="193" idx="2"/>
          </p:cNvCxnSpPr>
          <p:nvPr/>
        </p:nvCxnSpPr>
        <p:spPr>
          <a:xfrm>
            <a:off x="7532575" y="3010498"/>
            <a:ext cx="951796" cy="40069"/>
          </a:xfrm>
          <a:prstGeom prst="bentConnector4">
            <a:avLst>
              <a:gd name="adj1" fmla="val 32861"/>
              <a:gd name="adj2" fmla="val 670516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63" name="Google Shape;229;p31">
            <a:extLst>
              <a:ext uri="{FF2B5EF4-FFF2-40B4-BE49-F238E27FC236}">
                <a16:creationId xmlns:a16="http://schemas.microsoft.com/office/drawing/2014/main" id="{C32DEB0A-8FD5-F6BA-75F7-092889AF1F50}"/>
              </a:ext>
            </a:extLst>
          </p:cNvPr>
          <p:cNvSpPr/>
          <p:nvPr/>
        </p:nvSpPr>
        <p:spPr>
          <a:xfrm>
            <a:off x="7339797" y="2914109"/>
            <a:ext cx="192778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0339A-A3B8-460C-9CAD-714B0E02CBF4}"/>
              </a:ext>
            </a:extLst>
          </p:cNvPr>
          <p:cNvSpPr txBox="1"/>
          <p:nvPr/>
        </p:nvSpPr>
        <p:spPr>
          <a:xfrm>
            <a:off x="612207" y="2711893"/>
            <a:ext cx="472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레포지터리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프로그래밍 언어 추이 분석 및 예측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세트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EA0B8-7EE8-ECB5-C902-7E1920BF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14089"/>
            <a:ext cx="5822222" cy="311785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BDAA17C-EF30-BB13-D7E6-CD37F6061ABE}"/>
              </a:ext>
            </a:extLst>
          </p:cNvPr>
          <p:cNvSpPr/>
          <p:nvPr/>
        </p:nvSpPr>
        <p:spPr>
          <a:xfrm>
            <a:off x="6610350" y="1408912"/>
            <a:ext cx="2139950" cy="126410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사용한 데이터 세트와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참고한 노트북 샘플</a:t>
            </a:r>
          </a:p>
        </p:txBody>
      </p:sp>
    </p:spTree>
    <p:extLst>
      <p:ext uri="{BB962C8B-B14F-4D97-AF65-F5344CB8AC3E}">
        <p14:creationId xmlns:p14="http://schemas.microsoft.com/office/powerpoint/2010/main" val="58320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세트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34FD7-3728-DEF6-9461-26DBEACA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8" y="1114089"/>
            <a:ext cx="2902579" cy="331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70BB41-7830-A66A-AA91-C6C126489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11" y="1114089"/>
            <a:ext cx="2902579" cy="331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A7C919-7897-4CF8-52C4-D48F7BCA4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894" y="1114089"/>
            <a:ext cx="2654656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세트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34FD7-3728-DEF6-9461-26DBEACA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78" y="1114089"/>
            <a:ext cx="2902579" cy="331216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12168BA-8367-2D3E-1508-9E35FFEBFA63}"/>
              </a:ext>
            </a:extLst>
          </p:cNvPr>
          <p:cNvSpPr/>
          <p:nvPr/>
        </p:nvSpPr>
        <p:spPr>
          <a:xfrm>
            <a:off x="5409799" y="1114089"/>
            <a:ext cx="2622550" cy="174703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세 개의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csv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 중 선호도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시장 점유율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영향력 부분에서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issues.csv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파일이 가장 두드러지게 보일 것으로 예상된다는 판단 하에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분석과 예측을 진행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22ACC-22F3-B1BB-3391-749CADEF5938}"/>
              </a:ext>
            </a:extLst>
          </p:cNvPr>
          <p:cNvSpPr txBox="1"/>
          <p:nvPr/>
        </p:nvSpPr>
        <p:spPr>
          <a:xfrm>
            <a:off x="4208357" y="3830511"/>
            <a:ext cx="361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이슈는 해당 언어에 대한 사용자들의 관심과 시장 점유율을 내포함에 있어 분석 예측에 적합하다고 판단하였음</a:t>
            </a:r>
          </a:p>
        </p:txBody>
      </p:sp>
    </p:spTree>
    <p:extLst>
      <p:ext uri="{BB962C8B-B14F-4D97-AF65-F5344CB8AC3E}">
        <p14:creationId xmlns:p14="http://schemas.microsoft.com/office/powerpoint/2010/main" val="177860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9407BD-3C42-4352-5DA3-C7524659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5" y="1063496"/>
            <a:ext cx="3886200" cy="22648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B0A6BB-164A-89B2-67A8-FB4E468E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22" y="790481"/>
            <a:ext cx="2777823" cy="733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B4897-A430-580D-D9EA-A69738F25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521" y="1573743"/>
            <a:ext cx="2777824" cy="733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F899FD-E890-A113-2A4F-B8052B55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521" y="2381068"/>
            <a:ext cx="2777823" cy="7333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B8407D-0A09-C205-9F62-E2EEE157B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75" y="3621642"/>
            <a:ext cx="3886199" cy="935682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3BBEA1B-9F2D-D870-5BC7-C7A5E59D676D}"/>
              </a:ext>
            </a:extLst>
          </p:cNvPr>
          <p:cNvSpPr/>
          <p:nvPr/>
        </p:nvSpPr>
        <p:spPr>
          <a:xfrm>
            <a:off x="4618399" y="3985446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C877DB-19A3-9C1E-8222-D561A6538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103" y="3178996"/>
            <a:ext cx="2971800" cy="16129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721CEC8-4E66-53E5-EA06-188124E163E5}"/>
              </a:ext>
            </a:extLst>
          </p:cNvPr>
          <p:cNvSpPr/>
          <p:nvPr/>
        </p:nvSpPr>
        <p:spPr>
          <a:xfrm>
            <a:off x="2026517" y="352989"/>
            <a:ext cx="2277859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불러오기</a:t>
            </a:r>
          </a:p>
        </p:txBody>
      </p:sp>
    </p:spTree>
    <p:extLst>
      <p:ext uri="{BB962C8B-B14F-4D97-AF65-F5344CB8AC3E}">
        <p14:creationId xmlns:p14="http://schemas.microsoft.com/office/powerpoint/2010/main" val="76276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3085B-021E-B890-3954-50EECD2527FA}"/>
              </a:ext>
            </a:extLst>
          </p:cNvPr>
          <p:cNvSpPr/>
          <p:nvPr/>
        </p:nvSpPr>
        <p:spPr>
          <a:xfrm>
            <a:off x="2026517" y="352989"/>
            <a:ext cx="2277859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이상치 제거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21EF2D7-204C-EBC8-D07C-1A835A52A029}"/>
              </a:ext>
            </a:extLst>
          </p:cNvPr>
          <p:cNvSpPr/>
          <p:nvPr/>
        </p:nvSpPr>
        <p:spPr>
          <a:xfrm>
            <a:off x="4426129" y="1813613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F38C0-F331-54CF-71CB-D593D66F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0" y="1129009"/>
            <a:ext cx="3619619" cy="2885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61907-6F88-23DE-A8A5-16ED5FD4A745}"/>
              </a:ext>
            </a:extLst>
          </p:cNvPr>
          <p:cNvSpPr txBox="1"/>
          <p:nvPr/>
        </p:nvSpPr>
        <p:spPr>
          <a:xfrm>
            <a:off x="506040" y="4080003"/>
            <a:ext cx="414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이상치 측정을 위한 </a:t>
            </a:r>
            <a:r>
              <a:rPr kumimoji="1" lang="en-US" altLang="ko-KR" sz="1200" dirty="0" err="1"/>
              <a:t>Remove_outliers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method </a:t>
            </a:r>
            <a:r>
              <a:rPr kumimoji="1" lang="ko-KR" altLang="en-US" sz="1200" dirty="0"/>
              <a:t>정의</a:t>
            </a:r>
            <a:r>
              <a:rPr kumimoji="1" lang="en-US" altLang="ko-KR" sz="1200" dirty="0"/>
              <a:t>: </a:t>
            </a:r>
          </a:p>
          <a:p>
            <a:r>
              <a:rPr kumimoji="1" lang="ko-KR" altLang="en-US" sz="1200" dirty="0" err="1"/>
              <a:t>콜룬과</a:t>
            </a:r>
            <a:r>
              <a:rPr kumimoji="1" lang="ko-KR" altLang="en-US" sz="1200" dirty="0"/>
              <a:t> 임의 </a:t>
            </a:r>
            <a:r>
              <a:rPr kumimoji="1" lang="ko-KR" altLang="en-US" sz="1200" dirty="0" err="1"/>
              <a:t>임계값을</a:t>
            </a:r>
            <a:r>
              <a:rPr kumimoji="1" lang="ko-KR" altLang="en-US" sz="1200" dirty="0"/>
              <a:t> 지정하여 </a:t>
            </a:r>
            <a:r>
              <a:rPr kumimoji="1" lang="en-US" altLang="ko-KR" sz="1200" dirty="0"/>
              <a:t>z</a:t>
            </a:r>
            <a:r>
              <a:rPr kumimoji="1" lang="ko-KR" altLang="en-US" sz="1200" dirty="0"/>
              <a:t>점수 이하의 이상치 제거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503733-5115-9CBD-89A3-7E5FC37D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02" y="1530300"/>
            <a:ext cx="3486838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5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1A06FD-AACF-7B29-EB9A-B57C5154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7" y="1063496"/>
            <a:ext cx="3638101" cy="3643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939C65-7AE0-8749-BED0-9185B42D1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150" y="1669932"/>
            <a:ext cx="3530561" cy="2184094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3085B-021E-B890-3954-50EECD2527FA}"/>
              </a:ext>
            </a:extLst>
          </p:cNvPr>
          <p:cNvSpPr/>
          <p:nvPr/>
        </p:nvSpPr>
        <p:spPr>
          <a:xfrm>
            <a:off x="2026517" y="352989"/>
            <a:ext cx="2277859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제거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21EF2D7-204C-EBC8-D07C-1A835A52A029}"/>
              </a:ext>
            </a:extLst>
          </p:cNvPr>
          <p:cNvSpPr/>
          <p:nvPr/>
        </p:nvSpPr>
        <p:spPr>
          <a:xfrm>
            <a:off x="4454854" y="2677408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17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3085B-021E-B890-3954-50EECD2527FA}"/>
              </a:ext>
            </a:extLst>
          </p:cNvPr>
          <p:cNvSpPr/>
          <p:nvPr/>
        </p:nvSpPr>
        <p:spPr>
          <a:xfrm>
            <a:off x="6060937" y="1210217"/>
            <a:ext cx="3022743" cy="24044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세트의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년의 데이터는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분기만이 존재하기에 정확한 예측을 위해 미포함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그리고 상위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개에 대한 트렌드 예측의 정확도를 위해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 출시된 타입스크립트와 같은 언어의 분석을 위해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2011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년도의 데이터도 미포함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10F8E-D7F5-813C-0555-329BE783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6" y="1027235"/>
            <a:ext cx="3910634" cy="30890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8EDDDE-02CC-5EB9-422A-1E00BC1CF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25" y="1788335"/>
            <a:ext cx="2866212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3085B-021E-B890-3954-50EECD2527FA}"/>
              </a:ext>
            </a:extLst>
          </p:cNvPr>
          <p:cNvSpPr/>
          <p:nvPr/>
        </p:nvSpPr>
        <p:spPr>
          <a:xfrm>
            <a:off x="5314122" y="1203889"/>
            <a:ext cx="2277859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과정 후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Issues.head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21EF2D7-204C-EBC8-D07C-1A835A52A029}"/>
              </a:ext>
            </a:extLst>
          </p:cNvPr>
          <p:cNvSpPr/>
          <p:nvPr/>
        </p:nvSpPr>
        <p:spPr>
          <a:xfrm>
            <a:off x="4689148" y="2704543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A15F7-207D-3DB9-5FE9-AC26DC415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54" y="1238250"/>
            <a:ext cx="326390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FA173-26F1-7FBD-0BDF-720C35408466}"/>
              </a:ext>
            </a:extLst>
          </p:cNvPr>
          <p:cNvSpPr txBox="1"/>
          <p:nvPr/>
        </p:nvSpPr>
        <p:spPr>
          <a:xfrm>
            <a:off x="5399398" y="265469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정상적인 출력 확인</a:t>
            </a:r>
          </a:p>
        </p:txBody>
      </p:sp>
    </p:spTree>
    <p:extLst>
      <p:ext uri="{BB962C8B-B14F-4D97-AF65-F5344CB8AC3E}">
        <p14:creationId xmlns:p14="http://schemas.microsoft.com/office/powerpoint/2010/main" val="27595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4B7E0D9-73E6-FAD8-CEAB-BE5E28E3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" y="1608636"/>
            <a:ext cx="4408939" cy="248923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83B278C-5BA6-D9E4-181C-971FB77B470D}"/>
              </a:ext>
            </a:extLst>
          </p:cNvPr>
          <p:cNvSpPr/>
          <p:nvPr/>
        </p:nvSpPr>
        <p:spPr>
          <a:xfrm>
            <a:off x="5403044" y="639718"/>
            <a:ext cx="2104864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이슈 데이터에 대한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total issues Count Visualization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58478395-0ECD-5086-824D-A390B0827CB5}"/>
              </a:ext>
            </a:extLst>
          </p:cNvPr>
          <p:cNvSpPr/>
          <p:nvPr/>
        </p:nvSpPr>
        <p:spPr>
          <a:xfrm>
            <a:off x="5076020" y="2417320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96E867-C5D8-479C-AE49-F1B5E45F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538" y="1608636"/>
            <a:ext cx="2416302" cy="2489230"/>
          </a:xfrm>
          <a:prstGeom prst="rect">
            <a:avLst/>
          </a:prstGeom>
        </p:spPr>
      </p:pic>
      <p:sp>
        <p:nvSpPr>
          <p:cNvPr id="13" name="Google Shape;285;p34">
            <a:extLst>
              <a:ext uri="{FF2B5EF4-FFF2-40B4-BE49-F238E27FC236}">
                <a16:creationId xmlns:a16="http://schemas.microsoft.com/office/drawing/2014/main" id="{1260DFC4-60A4-58FF-ECBF-89901A6EBC21}"/>
              </a:ext>
            </a:extLst>
          </p:cNvPr>
          <p:cNvSpPr txBox="1">
            <a:spLocks/>
          </p:cNvSpPr>
          <p:nvPr/>
        </p:nvSpPr>
        <p:spPr>
          <a:xfrm>
            <a:off x="318262" y="465861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14" name="Google Shape;283;p34">
            <a:extLst>
              <a:ext uri="{FF2B5EF4-FFF2-40B4-BE49-F238E27FC236}">
                <a16:creationId xmlns:a16="http://schemas.microsoft.com/office/drawing/2014/main" id="{AA3FA2AD-EB43-6A79-67C6-383A9AA15100}"/>
              </a:ext>
            </a:extLst>
          </p:cNvPr>
          <p:cNvSpPr txBox="1">
            <a:spLocks/>
          </p:cNvSpPr>
          <p:nvPr/>
        </p:nvSpPr>
        <p:spPr>
          <a:xfrm>
            <a:off x="1240504" y="4578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9BE4D604-A95A-778D-B7E8-BF43E55D9E8C}"/>
              </a:ext>
            </a:extLst>
          </p:cNvPr>
          <p:cNvSpPr/>
          <p:nvPr/>
        </p:nvSpPr>
        <p:spPr>
          <a:xfrm>
            <a:off x="223520" y="2051560"/>
            <a:ext cx="4003040" cy="73152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2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83B278C-5BA6-D9E4-181C-971FB77B470D}"/>
              </a:ext>
            </a:extLst>
          </p:cNvPr>
          <p:cNvSpPr/>
          <p:nvPr/>
        </p:nvSpPr>
        <p:spPr>
          <a:xfrm>
            <a:off x="5403044" y="639718"/>
            <a:ext cx="2500452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연도별 상위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 언어에 대한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issues Count Visualization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58478395-0ECD-5086-824D-A390B0827CB5}"/>
              </a:ext>
            </a:extLst>
          </p:cNvPr>
          <p:cNvSpPr/>
          <p:nvPr/>
        </p:nvSpPr>
        <p:spPr>
          <a:xfrm>
            <a:off x="5090284" y="2589953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285;p34">
            <a:extLst>
              <a:ext uri="{FF2B5EF4-FFF2-40B4-BE49-F238E27FC236}">
                <a16:creationId xmlns:a16="http://schemas.microsoft.com/office/drawing/2014/main" id="{1260DFC4-60A4-58FF-ECBF-89901A6EBC21}"/>
              </a:ext>
            </a:extLst>
          </p:cNvPr>
          <p:cNvSpPr txBox="1">
            <a:spLocks/>
          </p:cNvSpPr>
          <p:nvPr/>
        </p:nvSpPr>
        <p:spPr>
          <a:xfrm>
            <a:off x="318262" y="465861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14" name="Google Shape;283;p34">
            <a:extLst>
              <a:ext uri="{FF2B5EF4-FFF2-40B4-BE49-F238E27FC236}">
                <a16:creationId xmlns:a16="http://schemas.microsoft.com/office/drawing/2014/main" id="{AA3FA2AD-EB43-6A79-67C6-383A9AA15100}"/>
              </a:ext>
            </a:extLst>
          </p:cNvPr>
          <p:cNvSpPr txBox="1">
            <a:spLocks/>
          </p:cNvSpPr>
          <p:nvPr/>
        </p:nvSpPr>
        <p:spPr>
          <a:xfrm>
            <a:off x="1240504" y="4578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38311D-BA10-A568-00D0-B480F754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3" y="1554024"/>
            <a:ext cx="4648504" cy="2821550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9BE4D604-A95A-778D-B7E8-BF43E55D9E8C}"/>
              </a:ext>
            </a:extLst>
          </p:cNvPr>
          <p:cNvSpPr/>
          <p:nvPr/>
        </p:nvSpPr>
        <p:spPr>
          <a:xfrm>
            <a:off x="514773" y="2417319"/>
            <a:ext cx="4501184" cy="54747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AF1490-9553-3C13-7436-DF8A3C73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66" y="1786466"/>
            <a:ext cx="2438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4313422" y="1247476"/>
            <a:ext cx="3547253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개요 </a:t>
            </a:r>
            <a:r>
              <a:rPr lang="en-US" altLang="ko-KR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필요성</a:t>
            </a:r>
          </a:p>
        </p:txBody>
      </p:sp>
      <p:sp>
        <p:nvSpPr>
          <p:cNvPr id="260" name="Google Shape;260;p33"/>
          <p:cNvSpPr txBox="1">
            <a:spLocks noGrp="1"/>
          </p:cNvSpPr>
          <p:nvPr>
            <p:ph type="title" idx="4"/>
          </p:nvPr>
        </p:nvSpPr>
        <p:spPr>
          <a:xfrm>
            <a:off x="4313422" y="1714337"/>
            <a:ext cx="411583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관련 연구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 idx="8"/>
          </p:nvPr>
        </p:nvSpPr>
        <p:spPr>
          <a:xfrm>
            <a:off x="714375" y="514354"/>
            <a:ext cx="2577900" cy="13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9"/>
          </p:nvPr>
        </p:nvSpPr>
        <p:spPr>
          <a:xfrm>
            <a:off x="3746907" y="1134826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14"/>
          </p:nvPr>
        </p:nvSpPr>
        <p:spPr>
          <a:xfrm>
            <a:off x="3742783" y="1598349"/>
            <a:ext cx="2194500" cy="6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cxnSp>
        <p:nvCxnSpPr>
          <p:cNvPr id="272" name="Google Shape;272;p33"/>
          <p:cNvCxnSpPr>
            <a:stCxn id="264" idx="2"/>
            <a:endCxn id="273" idx="3"/>
          </p:cNvCxnSpPr>
          <p:nvPr/>
        </p:nvCxnSpPr>
        <p:spPr>
          <a:xfrm rot="5400000">
            <a:off x="1034325" y="2123254"/>
            <a:ext cx="1218000" cy="720000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73" name="Google Shape;273;p33"/>
          <p:cNvSpPr/>
          <p:nvPr/>
        </p:nvSpPr>
        <p:spPr>
          <a:xfrm>
            <a:off x="714375" y="2807963"/>
            <a:ext cx="568800" cy="568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817135" y="2924312"/>
            <a:ext cx="363199" cy="335957"/>
            <a:chOff x="4126815" y="2760704"/>
            <a:chExt cx="380393" cy="363118"/>
          </a:xfrm>
        </p:grpSpPr>
        <p:sp>
          <p:nvSpPr>
            <p:cNvPr id="275" name="Google Shape;275;p3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60;p33">
            <a:extLst>
              <a:ext uri="{FF2B5EF4-FFF2-40B4-BE49-F238E27FC236}">
                <a16:creationId xmlns:a16="http://schemas.microsoft.com/office/drawing/2014/main" id="{C71B15C4-CBB6-4F7C-8229-14E314F22D09}"/>
              </a:ext>
            </a:extLst>
          </p:cNvPr>
          <p:cNvSpPr txBox="1">
            <a:spLocks/>
          </p:cNvSpPr>
          <p:nvPr/>
        </p:nvSpPr>
        <p:spPr>
          <a:xfrm>
            <a:off x="4313422" y="2206861"/>
            <a:ext cx="4916197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2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세트 분석</a:t>
            </a:r>
            <a:endParaRPr lang="en-US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Google Shape;267;p33">
            <a:extLst>
              <a:ext uri="{FF2B5EF4-FFF2-40B4-BE49-F238E27FC236}">
                <a16:creationId xmlns:a16="http://schemas.microsoft.com/office/drawing/2014/main" id="{1DD9716B-67BD-4D9D-9D96-FB3B9D041B2A}"/>
              </a:ext>
            </a:extLst>
          </p:cNvPr>
          <p:cNvSpPr txBox="1">
            <a:spLocks/>
          </p:cNvSpPr>
          <p:nvPr/>
        </p:nvSpPr>
        <p:spPr>
          <a:xfrm>
            <a:off x="3746907" y="2086610"/>
            <a:ext cx="72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Condensed"/>
              <a:buNone/>
              <a:defRPr sz="3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" name="Google Shape;260;p33">
            <a:extLst>
              <a:ext uri="{FF2B5EF4-FFF2-40B4-BE49-F238E27FC236}">
                <a16:creationId xmlns:a16="http://schemas.microsoft.com/office/drawing/2014/main" id="{A928D0CC-F42C-69A9-81B1-DC72D1B61B09}"/>
              </a:ext>
            </a:extLst>
          </p:cNvPr>
          <p:cNvSpPr txBox="1">
            <a:spLocks/>
          </p:cNvSpPr>
          <p:nvPr/>
        </p:nvSpPr>
        <p:spPr>
          <a:xfrm>
            <a:off x="4313422" y="3178913"/>
            <a:ext cx="4916197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2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시각화</a:t>
            </a:r>
            <a:endParaRPr lang="en-US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Google Shape;267;p33">
            <a:extLst>
              <a:ext uri="{FF2B5EF4-FFF2-40B4-BE49-F238E27FC236}">
                <a16:creationId xmlns:a16="http://schemas.microsoft.com/office/drawing/2014/main" id="{922B8A91-2723-02B2-696C-1241E8B530E0}"/>
              </a:ext>
            </a:extLst>
          </p:cNvPr>
          <p:cNvSpPr txBox="1">
            <a:spLocks/>
          </p:cNvSpPr>
          <p:nvPr/>
        </p:nvSpPr>
        <p:spPr>
          <a:xfrm>
            <a:off x="3742783" y="2562621"/>
            <a:ext cx="72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Condensed"/>
              <a:buNone/>
              <a:defRPr sz="3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4" name="Google Shape;260;p33">
            <a:extLst>
              <a:ext uri="{FF2B5EF4-FFF2-40B4-BE49-F238E27FC236}">
                <a16:creationId xmlns:a16="http://schemas.microsoft.com/office/drawing/2014/main" id="{9A1033BA-F9C2-936B-ACA8-EF9E162EB75A}"/>
              </a:ext>
            </a:extLst>
          </p:cNvPr>
          <p:cNvSpPr txBox="1">
            <a:spLocks/>
          </p:cNvSpPr>
          <p:nvPr/>
        </p:nvSpPr>
        <p:spPr>
          <a:xfrm>
            <a:off x="4313422" y="3680843"/>
            <a:ext cx="4916197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2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  <a:endParaRPr lang="en-US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Google Shape;267;p33">
            <a:extLst>
              <a:ext uri="{FF2B5EF4-FFF2-40B4-BE49-F238E27FC236}">
                <a16:creationId xmlns:a16="http://schemas.microsoft.com/office/drawing/2014/main" id="{C696297E-4BB6-48CA-C360-558EFAA0F31F}"/>
              </a:ext>
            </a:extLst>
          </p:cNvPr>
          <p:cNvSpPr txBox="1">
            <a:spLocks/>
          </p:cNvSpPr>
          <p:nvPr/>
        </p:nvSpPr>
        <p:spPr>
          <a:xfrm>
            <a:off x="3742783" y="3064551"/>
            <a:ext cx="72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Condensed"/>
              <a:buNone/>
              <a:defRPr sz="3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9" name="Google Shape;260;p33">
            <a:extLst>
              <a:ext uri="{FF2B5EF4-FFF2-40B4-BE49-F238E27FC236}">
                <a16:creationId xmlns:a16="http://schemas.microsoft.com/office/drawing/2014/main" id="{8CBDC2BE-4F11-CDB4-D5A0-1958FA6B4A4C}"/>
              </a:ext>
            </a:extLst>
          </p:cNvPr>
          <p:cNvSpPr txBox="1">
            <a:spLocks/>
          </p:cNvSpPr>
          <p:nvPr/>
        </p:nvSpPr>
        <p:spPr>
          <a:xfrm>
            <a:off x="4313422" y="4136217"/>
            <a:ext cx="4916197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2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</a:t>
            </a:r>
            <a:endParaRPr lang="en-US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Google Shape;267;p33">
            <a:extLst>
              <a:ext uri="{FF2B5EF4-FFF2-40B4-BE49-F238E27FC236}">
                <a16:creationId xmlns:a16="http://schemas.microsoft.com/office/drawing/2014/main" id="{8EA8599D-07F4-018C-8B53-A394921D27DB}"/>
              </a:ext>
            </a:extLst>
          </p:cNvPr>
          <p:cNvSpPr txBox="1">
            <a:spLocks/>
          </p:cNvSpPr>
          <p:nvPr/>
        </p:nvSpPr>
        <p:spPr>
          <a:xfrm>
            <a:off x="3742783" y="3519925"/>
            <a:ext cx="72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Condensed"/>
              <a:buNone/>
              <a:defRPr sz="3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11" name="Google Shape;260;p33">
            <a:extLst>
              <a:ext uri="{FF2B5EF4-FFF2-40B4-BE49-F238E27FC236}">
                <a16:creationId xmlns:a16="http://schemas.microsoft.com/office/drawing/2014/main" id="{CAB2791C-E82B-43F2-5E91-4C3D6A9378E1}"/>
              </a:ext>
            </a:extLst>
          </p:cNvPr>
          <p:cNvSpPr txBox="1">
            <a:spLocks/>
          </p:cNvSpPr>
          <p:nvPr/>
        </p:nvSpPr>
        <p:spPr>
          <a:xfrm>
            <a:off x="4313422" y="2682872"/>
            <a:ext cx="4916197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2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</a:t>
            </a:r>
            <a:endParaRPr lang="en-US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Google Shape;267;p33">
            <a:extLst>
              <a:ext uri="{FF2B5EF4-FFF2-40B4-BE49-F238E27FC236}">
                <a16:creationId xmlns:a16="http://schemas.microsoft.com/office/drawing/2014/main" id="{40ABD051-BC4D-04F8-EDF7-EDE463D5C269}"/>
              </a:ext>
            </a:extLst>
          </p:cNvPr>
          <p:cNvSpPr txBox="1">
            <a:spLocks/>
          </p:cNvSpPr>
          <p:nvPr/>
        </p:nvSpPr>
        <p:spPr>
          <a:xfrm>
            <a:off x="3742783" y="4023567"/>
            <a:ext cx="720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Condensed"/>
              <a:buNone/>
              <a:defRPr sz="3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7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A07F349-B764-02E2-71DC-882A24312E8E}"/>
              </a:ext>
            </a:extLst>
          </p:cNvPr>
          <p:cNvSpPr/>
          <p:nvPr/>
        </p:nvSpPr>
        <p:spPr>
          <a:xfrm>
            <a:off x="5506529" y="185513"/>
            <a:ext cx="2672374" cy="223912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프레임 생성</a:t>
            </a:r>
            <a:endParaRPr lang="en" altLang="ko-KR" sz="1200" b="0" i="0" dirty="0">
              <a:solidFill>
                <a:srgbClr val="0070C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" altLang="ko-KR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year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lang="en" altLang="ko-KR" sz="1200" b="0" i="0" dirty="0" err="1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nam</a:t>
            </a:r>
            <a:r>
              <a:rPr lang="en-US" altLang="ko-KR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을 기준으로 </a:t>
            </a:r>
            <a:r>
              <a:rPr lang="en" altLang="ko-KR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count 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열의 합을 계산하여 </a:t>
            </a:r>
            <a:r>
              <a:rPr lang="en" altLang="ko-KR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df1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을 생성</a:t>
            </a:r>
            <a:endParaRPr lang="en-US" altLang="ko-KR" sz="1200" b="0" i="0" dirty="0">
              <a:solidFill>
                <a:srgbClr val="0070C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1200" dirty="0">
              <a:solidFill>
                <a:srgbClr val="0070C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Total</a:t>
            </a:r>
            <a:r>
              <a:rPr kumimoji="1" lang="ko-KR" altLang="en-US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각 언어에 대한 </a:t>
            </a:r>
            <a:r>
              <a:rPr kumimoji="1" lang="ko-KR" altLang="en-US" sz="1200" dirty="0" err="1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상대값을</a:t>
            </a:r>
            <a:r>
              <a:rPr kumimoji="1" lang="ko-KR" altLang="en-US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저장</a:t>
            </a:r>
            <a:endParaRPr kumimoji="1" lang="en-US" altLang="ko-KR" sz="1200" dirty="0">
              <a:solidFill>
                <a:srgbClr val="0070C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1200" dirty="0">
              <a:solidFill>
                <a:srgbClr val="0070C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Df2</a:t>
            </a:r>
            <a:r>
              <a:rPr kumimoji="1" lang="ko-KR" altLang="en-US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는</a:t>
            </a:r>
            <a:r>
              <a:rPr kumimoji="1" lang="en-US" altLang="ko-KR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year, name, count, total</a:t>
            </a:r>
            <a:r>
              <a:rPr kumimoji="1" lang="ko-KR" altLang="en-US" sz="1200" dirty="0">
                <a:solidFill>
                  <a:srgbClr val="0070C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열을 가진 형태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E38221-47D1-5346-FF59-83F390BA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99" y="2698117"/>
            <a:ext cx="1866650" cy="2039197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6277B0A-6DC5-3D69-3FE3-326167EAEBB6}"/>
              </a:ext>
            </a:extLst>
          </p:cNvPr>
          <p:cNvSpPr/>
          <p:nvPr/>
        </p:nvSpPr>
        <p:spPr>
          <a:xfrm>
            <a:off x="5429166" y="3634420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Google Shape;285;p34">
            <a:extLst>
              <a:ext uri="{FF2B5EF4-FFF2-40B4-BE49-F238E27FC236}">
                <a16:creationId xmlns:a16="http://schemas.microsoft.com/office/drawing/2014/main" id="{A8840BB8-1FE6-CB6D-E581-39A53292177E}"/>
              </a:ext>
            </a:extLst>
          </p:cNvPr>
          <p:cNvSpPr txBox="1">
            <a:spLocks/>
          </p:cNvSpPr>
          <p:nvPr/>
        </p:nvSpPr>
        <p:spPr>
          <a:xfrm>
            <a:off x="318262" y="465861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13" name="Google Shape;283;p34">
            <a:extLst>
              <a:ext uri="{FF2B5EF4-FFF2-40B4-BE49-F238E27FC236}">
                <a16:creationId xmlns:a16="http://schemas.microsoft.com/office/drawing/2014/main" id="{7E4519C4-D293-9F1A-DDCA-D7F817B23714}"/>
              </a:ext>
            </a:extLst>
          </p:cNvPr>
          <p:cNvSpPr txBox="1">
            <a:spLocks/>
          </p:cNvSpPr>
          <p:nvPr/>
        </p:nvSpPr>
        <p:spPr>
          <a:xfrm>
            <a:off x="1240504" y="4578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AD44A2-5D19-DEA5-807C-048E86F0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6" y="1218996"/>
            <a:ext cx="4614423" cy="37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BBBDC7-294A-C334-1AC9-CA633146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9" y="1568450"/>
            <a:ext cx="3505200" cy="2006600"/>
          </a:xfrm>
          <a:prstGeom prst="rect">
            <a:avLst/>
          </a:prstGeom>
        </p:spPr>
      </p:pic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035E0-A5AE-7628-7D4E-49697050A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17" y="1434182"/>
            <a:ext cx="3712063" cy="2744965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0FF5D1E0-81BC-7DFC-E15B-A9DE77935A6B}"/>
              </a:ext>
            </a:extLst>
          </p:cNvPr>
          <p:cNvSpPr/>
          <p:nvPr/>
        </p:nvSpPr>
        <p:spPr>
          <a:xfrm>
            <a:off x="4117601" y="2702627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49139EE-575A-6431-95CA-D9CE20B765D0}"/>
              </a:ext>
            </a:extLst>
          </p:cNvPr>
          <p:cNvSpPr/>
          <p:nvPr/>
        </p:nvSpPr>
        <p:spPr>
          <a:xfrm>
            <a:off x="5008607" y="639718"/>
            <a:ext cx="2595782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과정을 거친 이슈 발생 데이터로 보는 언어 트렌드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0C617-2150-68FC-5E7F-79546C86C16C}"/>
              </a:ext>
            </a:extLst>
          </p:cNvPr>
          <p:cNvSpPr txBox="1"/>
          <p:nvPr/>
        </p:nvSpPr>
        <p:spPr>
          <a:xfrm>
            <a:off x="4517796" y="4208891"/>
            <a:ext cx="4305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2011~2021</a:t>
            </a:r>
            <a:r>
              <a:rPr kumimoji="1" lang="ko-KR" altLang="en-US" sz="1200" dirty="0"/>
              <a:t>년도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언어 별 이슈 총 카운트 막대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lineplot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그래프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9AB27226-AB2E-679A-9504-60FC430981A2}"/>
              </a:ext>
            </a:extLst>
          </p:cNvPr>
          <p:cNvSpPr/>
          <p:nvPr/>
        </p:nvSpPr>
        <p:spPr>
          <a:xfrm>
            <a:off x="374650" y="2143125"/>
            <a:ext cx="3582099" cy="428625"/>
          </a:xfrm>
          <a:prstGeom prst="frame">
            <a:avLst>
              <a:gd name="adj1" fmla="val 14629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93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45DE4-8D5C-59AB-508C-FAC5D89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0" y="1606550"/>
            <a:ext cx="3911600" cy="1930400"/>
          </a:xfrm>
          <a:prstGeom prst="rect">
            <a:avLst/>
          </a:prstGeom>
        </p:spPr>
      </p:pic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0FF5D1E0-81BC-7DFC-E15B-A9DE77935A6B}"/>
              </a:ext>
            </a:extLst>
          </p:cNvPr>
          <p:cNvSpPr/>
          <p:nvPr/>
        </p:nvSpPr>
        <p:spPr>
          <a:xfrm>
            <a:off x="4230313" y="2702625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49139EE-575A-6431-95CA-D9CE20B765D0}"/>
              </a:ext>
            </a:extLst>
          </p:cNvPr>
          <p:cNvSpPr/>
          <p:nvPr/>
        </p:nvSpPr>
        <p:spPr>
          <a:xfrm>
            <a:off x="5008606" y="639718"/>
            <a:ext cx="2808243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연도별 상위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 언어 이슈 발생 횟수에 따른 전체적인 추이 절대값 트렌드 그래프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D17463-3870-F230-031C-F4C3ED130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21" y="1508687"/>
            <a:ext cx="3763136" cy="259595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037F8272-78DC-D512-8FE7-4CCF6917C993}"/>
              </a:ext>
            </a:extLst>
          </p:cNvPr>
          <p:cNvSpPr/>
          <p:nvPr/>
        </p:nvSpPr>
        <p:spPr>
          <a:xfrm>
            <a:off x="1308101" y="2241550"/>
            <a:ext cx="603250" cy="254000"/>
          </a:xfrm>
          <a:prstGeom prst="frame">
            <a:avLst>
              <a:gd name="adj1" fmla="val 5883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6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시각화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0FF5D1E0-81BC-7DFC-E15B-A9DE77935A6B}"/>
              </a:ext>
            </a:extLst>
          </p:cNvPr>
          <p:cNvSpPr/>
          <p:nvPr/>
        </p:nvSpPr>
        <p:spPr>
          <a:xfrm>
            <a:off x="4259292" y="2643047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49139EE-575A-6431-95CA-D9CE20B765D0}"/>
              </a:ext>
            </a:extLst>
          </p:cNvPr>
          <p:cNvSpPr/>
          <p:nvPr/>
        </p:nvSpPr>
        <p:spPr>
          <a:xfrm>
            <a:off x="4473514" y="358757"/>
            <a:ext cx="2595782" cy="7047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연도별 상위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개에 대한 이슈 발생 횟수에 따른 전체적인 추이 절대값 트렌드 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01117-11E9-C16A-504D-9B9D8CF1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55" y="1162124"/>
            <a:ext cx="3797000" cy="3169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BDA7AB-7AE4-B243-5C87-2B20B00F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1714500"/>
            <a:ext cx="4361309" cy="19431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8E45DB5-2745-2EC5-EFEE-C68772A516DD}"/>
              </a:ext>
            </a:extLst>
          </p:cNvPr>
          <p:cNvSpPr/>
          <p:nvPr/>
        </p:nvSpPr>
        <p:spPr>
          <a:xfrm>
            <a:off x="1016001" y="2254250"/>
            <a:ext cx="603250" cy="254000"/>
          </a:xfrm>
          <a:prstGeom prst="frame">
            <a:avLst>
              <a:gd name="adj1" fmla="val 5883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5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6A3996E-AACC-23FE-3819-FD787C7070D6}"/>
              </a:ext>
            </a:extLst>
          </p:cNvPr>
          <p:cNvSpPr/>
          <p:nvPr/>
        </p:nvSpPr>
        <p:spPr>
          <a:xfrm>
            <a:off x="5658852" y="968172"/>
            <a:ext cx="2595782" cy="151438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Issues.csv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토대로 만들어진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df2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활용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년부터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년의 이슈 발생 건수에 대한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 이슈 발생 건 예측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E0371-D94A-572C-B0A4-6C8B0D99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257300"/>
            <a:ext cx="4679950" cy="327025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847A1F5-9AE8-5798-64D4-3F52257EAC04}"/>
              </a:ext>
            </a:extLst>
          </p:cNvPr>
          <p:cNvSpPr/>
          <p:nvPr/>
        </p:nvSpPr>
        <p:spPr>
          <a:xfrm>
            <a:off x="485850" y="2789518"/>
            <a:ext cx="4663999" cy="1420532"/>
          </a:xfrm>
          <a:prstGeom prst="frame">
            <a:avLst>
              <a:gd name="adj1" fmla="val 3532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66DD2-9919-4FD8-DE6B-5B5D1AA3BF59}"/>
              </a:ext>
            </a:extLst>
          </p:cNvPr>
          <p:cNvSpPr txBox="1"/>
          <p:nvPr/>
        </p:nvSpPr>
        <p:spPr>
          <a:xfrm>
            <a:off x="5793255" y="3309804"/>
            <a:ext cx="255550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모델은 적은 데이터와 유형으로 </a:t>
            </a:r>
            <a:endParaRPr kumimoji="1" lang="en-US" altLang="ko-KR" sz="10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간단한 데이터 셋에 높은 효율을 보이는 </a:t>
            </a:r>
            <a:endParaRPr kumimoji="1" lang="en-US" altLang="ko-KR" sz="10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선형 회귀 모델을 사용</a:t>
            </a:r>
            <a:endParaRPr kumimoji="1" lang="en-US" altLang="ko-KR" sz="10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sz="10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05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예측값을</a:t>
            </a:r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그래프의 </a:t>
            </a:r>
            <a:r>
              <a:rPr kumimoji="1" lang="en-US" altLang="ko-KR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</a:t>
            </a:r>
            <a:r>
              <a:rPr kumimoji="1" lang="ko-KR" altLang="en-US" sz="10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표시하도록 진행</a:t>
            </a:r>
          </a:p>
        </p:txBody>
      </p:sp>
    </p:spTree>
    <p:extLst>
      <p:ext uri="{BB962C8B-B14F-4D97-AF65-F5344CB8AC3E}">
        <p14:creationId xmlns:p14="http://schemas.microsoft.com/office/powerpoint/2010/main" val="2967788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748FD9-62F3-CDFA-61FD-D56D4E6F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0" y="971263"/>
            <a:ext cx="3193711" cy="3845489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A105799-D65F-43D5-C299-103F28BE8394}"/>
              </a:ext>
            </a:extLst>
          </p:cNvPr>
          <p:cNvSpPr/>
          <p:nvPr/>
        </p:nvSpPr>
        <p:spPr>
          <a:xfrm>
            <a:off x="5370167" y="1527165"/>
            <a:ext cx="2595782" cy="273368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예측값이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기간의 평균 수치와 비슷하다는 것을 파악하고 예측을 위해 선형 회귀 모델의 분석 범위를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2018~2021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년으로 다시 측정하고 학습 하도록 진행 </a:t>
            </a:r>
          </a:p>
        </p:txBody>
      </p:sp>
    </p:spTree>
    <p:extLst>
      <p:ext uri="{BB962C8B-B14F-4D97-AF65-F5344CB8AC3E}">
        <p14:creationId xmlns:p14="http://schemas.microsoft.com/office/powerpoint/2010/main" val="71488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060C1-02C7-439A-C727-0B675C6F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0" y="1114089"/>
            <a:ext cx="3638100" cy="3556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DAC869E3-7EE5-8699-CC09-AFB7F7CE049B}"/>
              </a:ext>
            </a:extLst>
          </p:cNvPr>
          <p:cNvSpPr/>
          <p:nvPr/>
        </p:nvSpPr>
        <p:spPr>
          <a:xfrm>
            <a:off x="275199" y="1305489"/>
            <a:ext cx="1819051" cy="332811"/>
          </a:xfrm>
          <a:prstGeom prst="frame">
            <a:avLst>
              <a:gd name="adj1" fmla="val 3532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FE28B-EC70-8645-C2FF-BCFCBDDD8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300" y="1114089"/>
            <a:ext cx="2789755" cy="34798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8566E57-96AF-68E8-46F1-180C202927A4}"/>
              </a:ext>
            </a:extLst>
          </p:cNvPr>
          <p:cNvSpPr/>
          <p:nvPr/>
        </p:nvSpPr>
        <p:spPr>
          <a:xfrm>
            <a:off x="387350" y="2794001"/>
            <a:ext cx="2241550" cy="114299"/>
          </a:xfrm>
          <a:prstGeom prst="frame">
            <a:avLst>
              <a:gd name="adj1" fmla="val 3532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2CB0136-404B-B472-00F3-691D8D2DFFBD}"/>
              </a:ext>
            </a:extLst>
          </p:cNvPr>
          <p:cNvSpPr/>
          <p:nvPr/>
        </p:nvSpPr>
        <p:spPr>
          <a:xfrm>
            <a:off x="6985185" y="1299139"/>
            <a:ext cx="1695172" cy="219405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년동안의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트렌드 범위 수정 후 예측 값</a:t>
            </a:r>
          </a:p>
        </p:txBody>
      </p:sp>
    </p:spTree>
    <p:extLst>
      <p:ext uri="{BB962C8B-B14F-4D97-AF65-F5344CB8AC3E}">
        <p14:creationId xmlns:p14="http://schemas.microsoft.com/office/powerpoint/2010/main" val="85793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EC4C2-227B-1B32-DCB0-6D7D3F0D3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" y="1114089"/>
            <a:ext cx="4871750" cy="3660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84C723-910C-FF42-6EE4-402B61B2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14089"/>
            <a:ext cx="2882194" cy="354965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AA5FF80-643D-A183-CED8-D48D2CF7C1EE}"/>
              </a:ext>
            </a:extLst>
          </p:cNvPr>
          <p:cNvSpPr/>
          <p:nvPr/>
        </p:nvSpPr>
        <p:spPr>
          <a:xfrm>
            <a:off x="7423531" y="479761"/>
            <a:ext cx="1695172" cy="219405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이슈 발생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상대값에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대한 트렌드 추이 추가</a:t>
            </a:r>
          </a:p>
        </p:txBody>
      </p:sp>
    </p:spTree>
    <p:extLst>
      <p:ext uri="{BB962C8B-B14F-4D97-AF65-F5344CB8AC3E}">
        <p14:creationId xmlns:p14="http://schemas.microsoft.com/office/powerpoint/2010/main" val="29958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DAC869E3-7EE5-8699-CC09-AFB7F7CE049B}"/>
              </a:ext>
            </a:extLst>
          </p:cNvPr>
          <p:cNvSpPr/>
          <p:nvPr/>
        </p:nvSpPr>
        <p:spPr>
          <a:xfrm>
            <a:off x="275199" y="1305489"/>
            <a:ext cx="1819051" cy="332811"/>
          </a:xfrm>
          <a:prstGeom prst="frame">
            <a:avLst>
              <a:gd name="adj1" fmla="val 3532"/>
            </a:avLst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2CB0136-404B-B472-00F3-691D8D2DFFBD}"/>
              </a:ext>
            </a:extLst>
          </p:cNvPr>
          <p:cNvSpPr/>
          <p:nvPr/>
        </p:nvSpPr>
        <p:spPr>
          <a:xfrm>
            <a:off x="6738650" y="541273"/>
            <a:ext cx="2247900" cy="219405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2011~2021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년까지의 이슈 발생건수로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총 이슈 건수와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시장 점유율로 보는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년의 상위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개의 언어 추이 분석 출력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204F63-7E4E-C6EA-A19F-01278272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35" y="682946"/>
            <a:ext cx="1892300" cy="1968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778118-4A7B-9AA3-6AD8-C73D3A69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310" y="2730500"/>
            <a:ext cx="2247900" cy="196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AED0B0-DE3E-D405-A76F-2FDEE69A2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2989391"/>
            <a:ext cx="3638100" cy="1600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E2200-63C8-3390-AEC2-F930E3DA1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50" y="1252410"/>
            <a:ext cx="3702900" cy="1399036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49333371-B8A4-D8CF-72C9-CC801DFE15D5}"/>
              </a:ext>
            </a:extLst>
          </p:cNvPr>
          <p:cNvSpPr/>
          <p:nvPr/>
        </p:nvSpPr>
        <p:spPr>
          <a:xfrm>
            <a:off x="3654271" y="1818370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709DC32-4271-0F87-F45D-BAB6BEE05034}"/>
              </a:ext>
            </a:extLst>
          </p:cNvPr>
          <p:cNvSpPr/>
          <p:nvPr/>
        </p:nvSpPr>
        <p:spPr>
          <a:xfrm>
            <a:off x="3586192" y="3787053"/>
            <a:ext cx="454399" cy="208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659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584406-93B2-4B4C-129D-A65959A2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63496"/>
            <a:ext cx="3181350" cy="3628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A9F402-9E8E-3995-2927-297C1569D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54" y="1208647"/>
            <a:ext cx="3638101" cy="1959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E1D248-48B8-387E-CC63-CFAE3D25A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402" y="3167958"/>
            <a:ext cx="3929309" cy="152400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AA3BE6C-1FAC-9F1A-80F9-3FE297787028}"/>
              </a:ext>
            </a:extLst>
          </p:cNvPr>
          <p:cNvSpPr/>
          <p:nvPr/>
        </p:nvSpPr>
        <p:spPr>
          <a:xfrm>
            <a:off x="6330950" y="541273"/>
            <a:ext cx="2655600" cy="219405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2022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년까지의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예측 값을 포함하여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생성한 랭킹을 삽입한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절대</a:t>
            </a:r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상대 추이 그래프와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2011~2021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이슈로 보는 언어 랭킹 막대 그래프 생성 코드 </a:t>
            </a:r>
          </a:p>
        </p:txBody>
      </p:sp>
    </p:spTree>
    <p:extLst>
      <p:ext uri="{BB962C8B-B14F-4D97-AF65-F5344CB8AC3E}">
        <p14:creationId xmlns:p14="http://schemas.microsoft.com/office/powerpoint/2010/main" val="138028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089101" y="302396"/>
            <a:ext cx="36381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2"/>
          </p:nvPr>
        </p:nvSpPr>
        <p:spPr>
          <a:xfrm>
            <a:off x="157450" y="352989"/>
            <a:ext cx="19368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grpSp>
        <p:nvGrpSpPr>
          <p:cNvPr id="287" name="Google Shape;287;p34"/>
          <p:cNvGrpSpPr/>
          <p:nvPr/>
        </p:nvGrpSpPr>
        <p:grpSpPr>
          <a:xfrm>
            <a:off x="3025901" y="585959"/>
            <a:ext cx="511004" cy="486560"/>
            <a:chOff x="3470151" y="1675213"/>
            <a:chExt cx="703669" cy="670009"/>
          </a:xfrm>
        </p:grpSpPr>
        <p:sp>
          <p:nvSpPr>
            <p:cNvPr id="288" name="Google Shape;288;p34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4"/>
          <p:cNvSpPr/>
          <p:nvPr/>
        </p:nvSpPr>
        <p:spPr>
          <a:xfrm>
            <a:off x="714375" y="4461159"/>
            <a:ext cx="171600" cy="1716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DC928-DC35-8D36-B703-21FD8A03DA68}"/>
              </a:ext>
            </a:extLst>
          </p:cNvPr>
          <p:cNvSpPr txBox="1"/>
          <p:nvPr/>
        </p:nvSpPr>
        <p:spPr>
          <a:xfrm>
            <a:off x="1518557" y="2025343"/>
            <a:ext cx="38241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Which language and framework should you use?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DE34D-DB1A-78F4-C4CF-66D57AFF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55" y="3064159"/>
            <a:ext cx="1130300" cy="139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D9C337-E043-CD5B-D83D-7238A913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032" y="3064159"/>
            <a:ext cx="1130300" cy="139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A3D4F9-4FF9-0D88-E9A4-D6DE2D3CA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709" y="3060759"/>
            <a:ext cx="1130300" cy="14004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01EE950-E7BB-EC55-41E0-FAE2DFBEBD5C}"/>
              </a:ext>
            </a:extLst>
          </p:cNvPr>
          <p:cNvSpPr/>
          <p:nvPr/>
        </p:nvSpPr>
        <p:spPr>
          <a:xfrm>
            <a:off x="5907859" y="1142838"/>
            <a:ext cx="2699529" cy="14289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다양한 개발 언어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프레임워크 중 하나를 선택의 순간이 존재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때마다 자신만의 기준으로 선정하게 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;p34">
            <a:extLst>
              <a:ext uri="{FF2B5EF4-FFF2-40B4-BE49-F238E27FC236}">
                <a16:creationId xmlns:a16="http://schemas.microsoft.com/office/drawing/2014/main" id="{FAE71FC9-EBDF-4F0D-E31F-08D81D7B97F3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3" name="Google Shape;283;p34">
            <a:extLst>
              <a:ext uri="{FF2B5EF4-FFF2-40B4-BE49-F238E27FC236}">
                <a16:creationId xmlns:a16="http://schemas.microsoft.com/office/drawing/2014/main" id="{0B4790FC-9FCA-2C9F-9D96-93BC09F18F9C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9252B-8D5A-A552-AFE3-978B2F68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01" y="1063496"/>
            <a:ext cx="6883399" cy="35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;p34">
            <a:extLst>
              <a:ext uri="{FF2B5EF4-FFF2-40B4-BE49-F238E27FC236}">
                <a16:creationId xmlns:a16="http://schemas.microsoft.com/office/drawing/2014/main" id="{ED3C57DF-DA5C-E0CB-B959-B7DFFFB3065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6</a:t>
            </a:r>
            <a:endParaRPr lang="en" dirty="0"/>
          </a:p>
        </p:txBody>
      </p:sp>
      <p:sp>
        <p:nvSpPr>
          <p:cNvPr id="3" name="Google Shape;283;p34">
            <a:extLst>
              <a:ext uri="{FF2B5EF4-FFF2-40B4-BE49-F238E27FC236}">
                <a16:creationId xmlns:a16="http://schemas.microsoft.com/office/drawing/2014/main" id="{F3B57DA3-F1B4-ECF0-127F-7EAB997D99B3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분석 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F0793-6746-0DB4-7143-AF8EB4F7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9438"/>
            <a:ext cx="4838700" cy="341891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91C7A29-D8A4-9949-7021-DF844024BE5A}"/>
              </a:ext>
            </a:extLst>
          </p:cNvPr>
          <p:cNvSpPr/>
          <p:nvPr/>
        </p:nvSpPr>
        <p:spPr>
          <a:xfrm>
            <a:off x="5886450" y="1330889"/>
            <a:ext cx="2655600" cy="219405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언어에 대한 절대적인 </a:t>
            </a:r>
            <a:r>
              <a:rPr kumimoji="1" lang="ko-KR" altLang="en-US" sz="1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예측값과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상대적인 </a:t>
            </a:r>
            <a:r>
              <a:rPr kumimoji="1" lang="ko-KR" altLang="en-US" sz="1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예측값</a:t>
            </a:r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언어의 관심 성장세에 둔 가중치에 기반을 두고 나온 결과 </a:t>
            </a:r>
          </a:p>
        </p:txBody>
      </p:sp>
    </p:spTree>
    <p:extLst>
      <p:ext uri="{BB962C8B-B14F-4D97-AF65-F5344CB8AC3E}">
        <p14:creationId xmlns:p14="http://schemas.microsoft.com/office/powerpoint/2010/main" val="3435270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34">
            <a:extLst>
              <a:ext uri="{FF2B5EF4-FFF2-40B4-BE49-F238E27FC236}">
                <a16:creationId xmlns:a16="http://schemas.microsoft.com/office/drawing/2014/main" id="{1BD3A44D-B3FF-F342-EF0B-0552868AF72E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Google Shape;285;p34">
            <a:extLst>
              <a:ext uri="{FF2B5EF4-FFF2-40B4-BE49-F238E27FC236}">
                <a16:creationId xmlns:a16="http://schemas.microsoft.com/office/drawing/2014/main" id="{F9CE451E-E5A8-4216-EC6B-56CA4441E530}"/>
              </a:ext>
            </a:extLst>
          </p:cNvPr>
          <p:cNvSpPr txBox="1">
            <a:spLocks/>
          </p:cNvSpPr>
          <p:nvPr/>
        </p:nvSpPr>
        <p:spPr>
          <a:xfrm>
            <a:off x="309850" y="5053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7</a:t>
            </a:r>
            <a:endParaRPr lang="en" dirty="0"/>
          </a:p>
        </p:txBody>
      </p:sp>
      <p:sp>
        <p:nvSpPr>
          <p:cNvPr id="4" name="Google Shape;283;p34">
            <a:extLst>
              <a:ext uri="{FF2B5EF4-FFF2-40B4-BE49-F238E27FC236}">
                <a16:creationId xmlns:a16="http://schemas.microsoft.com/office/drawing/2014/main" id="{7115C7FF-C00B-3DF8-B8B5-6883C5596A7E}"/>
              </a:ext>
            </a:extLst>
          </p:cNvPr>
          <p:cNvSpPr txBox="1">
            <a:spLocks/>
          </p:cNvSpPr>
          <p:nvPr/>
        </p:nvSpPr>
        <p:spPr>
          <a:xfrm>
            <a:off x="1241501" y="4547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F1BDB4B-ACB2-10D3-D893-40F58A9CEBCB}"/>
              </a:ext>
            </a:extLst>
          </p:cNvPr>
          <p:cNvSpPr/>
          <p:nvPr/>
        </p:nvSpPr>
        <p:spPr>
          <a:xfrm>
            <a:off x="774700" y="1368296"/>
            <a:ext cx="7632700" cy="33204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과제를 진행하며 처음 경험해본 데이터 분석에 좋지 못한 데이터 셋과 노트북 샘플을 이용하면서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다양하고 서로 상관되어 있는 데이터셋을 구성하고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다양한 모델을 통해 머신 러닝 신경망을 구축하여야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정확하고 일관성 있는 좋은 데이터가 산출되겠다는 걸 배우게 되었고 </a:t>
            </a:r>
            <a:endParaRPr kumimoji="1" lang="en-US" altLang="ko-KR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아쉽지만 </a:t>
            </a:r>
            <a:r>
              <a:rPr kumimoji="1" lang="ko-KR" altLang="en-US" sz="1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머신러닝의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초입 경험하게 되어 관심을 가지게 되는 계기였습니다</a:t>
            </a:r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92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089101" y="302396"/>
            <a:ext cx="36381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sz="25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2"/>
          </p:nvPr>
        </p:nvSpPr>
        <p:spPr>
          <a:xfrm>
            <a:off x="157450" y="352989"/>
            <a:ext cx="19368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grpSp>
        <p:nvGrpSpPr>
          <p:cNvPr id="287" name="Google Shape;287;p34"/>
          <p:cNvGrpSpPr/>
          <p:nvPr/>
        </p:nvGrpSpPr>
        <p:grpSpPr>
          <a:xfrm>
            <a:off x="3025901" y="585959"/>
            <a:ext cx="511004" cy="486560"/>
            <a:chOff x="3470151" y="1675213"/>
            <a:chExt cx="703669" cy="670009"/>
          </a:xfrm>
        </p:grpSpPr>
        <p:sp>
          <p:nvSpPr>
            <p:cNvPr id="288" name="Google Shape;288;p34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4"/>
          <p:cNvSpPr/>
          <p:nvPr/>
        </p:nvSpPr>
        <p:spPr>
          <a:xfrm>
            <a:off x="714375" y="4461159"/>
            <a:ext cx="171600" cy="1716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01EE950-E7BB-EC55-41E0-FAE2DFBEBD5C}"/>
              </a:ext>
            </a:extLst>
          </p:cNvPr>
          <p:cNvSpPr/>
          <p:nvPr/>
        </p:nvSpPr>
        <p:spPr>
          <a:xfrm>
            <a:off x="5888809" y="1142838"/>
            <a:ext cx="2699529" cy="142891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개인이 희망하는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직군에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따라 필요로 하는 기술 스택 또한 다양하기에 언어와 프레임워크 선택은 충분히 고려해야함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07C8FA-0964-F98B-CF18-30717172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" y="1142838"/>
            <a:ext cx="4712656" cy="257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920D60-A1EA-8824-2F74-694382F0F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851" y="2695859"/>
            <a:ext cx="2845560" cy="21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3;p34">
            <a:extLst>
              <a:ext uri="{FF2B5EF4-FFF2-40B4-BE49-F238E27FC236}">
                <a16:creationId xmlns:a16="http://schemas.microsoft.com/office/drawing/2014/main" id="{EF611C70-450B-AC14-FADF-8D1824B76B83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필요성</a:t>
            </a:r>
          </a:p>
        </p:txBody>
      </p:sp>
      <p:sp>
        <p:nvSpPr>
          <p:cNvPr id="10" name="Google Shape;285;p34">
            <a:extLst>
              <a:ext uri="{FF2B5EF4-FFF2-40B4-BE49-F238E27FC236}">
                <a16:creationId xmlns:a16="http://schemas.microsoft.com/office/drawing/2014/main" id="{8D68D2EF-6395-E45F-8376-AE0D0901EEBF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" altLang="ko-KR" dirty="0"/>
              <a:t>1</a:t>
            </a:r>
            <a:endParaRPr lang="en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348AEEE-7178-F025-410A-A2C38A8537A6}"/>
              </a:ext>
            </a:extLst>
          </p:cNvPr>
          <p:cNvSpPr/>
          <p:nvPr/>
        </p:nvSpPr>
        <p:spPr>
          <a:xfrm>
            <a:off x="5907859" y="1142838"/>
            <a:ext cx="3078691" cy="135529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여러 통계 자료를 이용해 기준을 설정하여 적절한 언어를 선택하는 것이 중요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491FC1-D30A-9823-FBD5-D8098583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12" y="1305489"/>
            <a:ext cx="1733424" cy="1960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F97D09-4B27-9FB3-7581-1B23DA45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529" y="2009266"/>
            <a:ext cx="1900351" cy="19373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FA12CD-EC35-F88A-4CD5-1646876B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065" y="1196466"/>
            <a:ext cx="2755900" cy="162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9CE527-74B1-9B15-81DA-892213D55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51" y="3385014"/>
            <a:ext cx="2755900" cy="1562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C841AE-102C-A5E9-F565-258D39FC7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579" y="3201911"/>
            <a:ext cx="2679700" cy="1714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43E58E-CE0D-4529-AD8D-A030286516EA}"/>
              </a:ext>
            </a:extLst>
          </p:cNvPr>
          <p:cNvSpPr txBox="1"/>
          <p:nvPr/>
        </p:nvSpPr>
        <p:spPr>
          <a:xfrm>
            <a:off x="6097973" y="4166064"/>
            <a:ext cx="267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인기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선호도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직군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소득 등등에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따른 선택 </a:t>
            </a:r>
          </a:p>
        </p:txBody>
      </p:sp>
    </p:spTree>
    <p:extLst>
      <p:ext uri="{BB962C8B-B14F-4D97-AF65-F5344CB8AC3E}">
        <p14:creationId xmlns:p14="http://schemas.microsoft.com/office/powerpoint/2010/main" val="150783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5;p34">
            <a:extLst>
              <a:ext uri="{FF2B5EF4-FFF2-40B4-BE49-F238E27FC236}">
                <a16:creationId xmlns:a16="http://schemas.microsoft.com/office/drawing/2014/main" id="{8511C397-B660-90CE-F0C1-FE86C7390DBC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" altLang="ko-KR" dirty="0"/>
              <a:t>1</a:t>
            </a:r>
            <a:endParaRPr lang="en" dirty="0"/>
          </a:p>
        </p:txBody>
      </p:sp>
      <p:sp>
        <p:nvSpPr>
          <p:cNvPr id="10" name="Google Shape;283;p34">
            <a:extLst>
              <a:ext uri="{FF2B5EF4-FFF2-40B4-BE49-F238E27FC236}">
                <a16:creationId xmlns:a16="http://schemas.microsoft.com/office/drawing/2014/main" id="{F956C627-81F2-A8DE-4A47-C47208AC25D6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r>
              <a:rPr lang="en-US" altLang="ko-KR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필요성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841A-5BF1-9EEE-928E-B604E99C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47" y="1466850"/>
            <a:ext cx="1917700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B5353-D960-723E-2E71-81CBCDD4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00" y="2571750"/>
            <a:ext cx="2870200" cy="9271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2108E1-1338-4BCF-4106-D5533728FE69}"/>
              </a:ext>
            </a:extLst>
          </p:cNvPr>
          <p:cNvSpPr/>
          <p:nvPr/>
        </p:nvSpPr>
        <p:spPr>
          <a:xfrm>
            <a:off x="5065202" y="1894102"/>
            <a:ext cx="3078691" cy="135529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선택의 기준을 일부 제공하는 것을 목적으로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레포지터리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언어 통계에 따른 분석 예측을 주제로 삼게 됨</a:t>
            </a:r>
          </a:p>
        </p:txBody>
      </p:sp>
    </p:spTree>
    <p:extLst>
      <p:ext uri="{BB962C8B-B14F-4D97-AF65-F5344CB8AC3E}">
        <p14:creationId xmlns:p14="http://schemas.microsoft.com/office/powerpoint/2010/main" val="41069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관련 연구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349485C6-5637-8CD9-C5F8-2DB4674B5A35}"/>
              </a:ext>
            </a:extLst>
          </p:cNvPr>
          <p:cNvSpPr/>
          <p:nvPr/>
        </p:nvSpPr>
        <p:spPr>
          <a:xfrm>
            <a:off x="5799909" y="1370173"/>
            <a:ext cx="3078691" cy="135529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프로그래머스에서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진행한 설문을 통한 분석통계 연구 자료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BD57C0-7AB7-DE03-2AAD-5690DF7E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2" y="1114089"/>
            <a:ext cx="5093412" cy="22892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134FB-C904-F24F-BF70-164F3BBCA6BB}"/>
              </a:ext>
            </a:extLst>
          </p:cNvPr>
          <p:cNvSpPr txBox="1"/>
          <p:nvPr/>
        </p:nvSpPr>
        <p:spPr>
          <a:xfrm>
            <a:off x="566634" y="4482734"/>
            <a:ext cx="4683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programmers.co.kr</a:t>
            </a:r>
            <a:r>
              <a:rPr lang="ko-KR" altLang="en-US" dirty="0"/>
              <a:t>/</a:t>
            </a:r>
            <a:r>
              <a:rPr lang="ko-KR" altLang="en-US" dirty="0" err="1"/>
              <a:t>pages</a:t>
            </a:r>
            <a:r>
              <a:rPr lang="ko-KR" altLang="en-US" dirty="0"/>
              <a:t>/2023-dev-survey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6EFE5-228B-69F6-F63E-B6FBEF15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71" y="3152869"/>
            <a:ext cx="5382212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관련 연구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AA996A-57A3-28BB-82EE-9F33EE7C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0" y="1063496"/>
            <a:ext cx="441455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BF64F4-7F77-C7ED-EF7D-045864D0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63496"/>
            <a:ext cx="4414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9"/>
          <p:cNvGrpSpPr/>
          <p:nvPr/>
        </p:nvGrpSpPr>
        <p:grpSpPr>
          <a:xfrm>
            <a:off x="8032349" y="514355"/>
            <a:ext cx="397281" cy="428418"/>
            <a:chOff x="1271525" y="4920325"/>
            <a:chExt cx="655039" cy="706378"/>
          </a:xfrm>
        </p:grpSpPr>
        <p:sp>
          <p:nvSpPr>
            <p:cNvPr id="364" name="Google Shape;364;p39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5;p34">
            <a:extLst>
              <a:ext uri="{FF2B5EF4-FFF2-40B4-BE49-F238E27FC236}">
                <a16:creationId xmlns:a16="http://schemas.microsoft.com/office/drawing/2014/main" id="{40AF1C6C-FB11-C37E-45FA-AFEF79163586}"/>
              </a:ext>
            </a:extLst>
          </p:cNvPr>
          <p:cNvSpPr txBox="1">
            <a:spLocks/>
          </p:cNvSpPr>
          <p:nvPr/>
        </p:nvSpPr>
        <p:spPr>
          <a:xfrm>
            <a:off x="157450" y="352989"/>
            <a:ext cx="19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20" name="Google Shape;283;p34">
            <a:extLst>
              <a:ext uri="{FF2B5EF4-FFF2-40B4-BE49-F238E27FC236}">
                <a16:creationId xmlns:a16="http://schemas.microsoft.com/office/drawing/2014/main" id="{4D7B726B-CF0C-9BB2-9DD6-CBAC8D16B189}"/>
              </a:ext>
            </a:extLst>
          </p:cNvPr>
          <p:cNvSpPr txBox="1">
            <a:spLocks/>
          </p:cNvSpPr>
          <p:nvPr/>
        </p:nvSpPr>
        <p:spPr>
          <a:xfrm>
            <a:off x="1089101" y="302396"/>
            <a:ext cx="36381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sz="50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5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관련 연구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349485C6-5637-8CD9-C5F8-2DB4674B5A35}"/>
              </a:ext>
            </a:extLst>
          </p:cNvPr>
          <p:cNvSpPr/>
          <p:nvPr/>
        </p:nvSpPr>
        <p:spPr>
          <a:xfrm>
            <a:off x="4461606" y="238034"/>
            <a:ext cx="3078691" cy="132091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중인 개발 언어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선호하는 언어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비선호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언어에 대한 설문 통계로 상관관계와 선호 지표를 파악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CF47DA-AC7C-DF2A-C52A-9BF256D3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" y="1654266"/>
            <a:ext cx="2501900" cy="248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1AFA2-6DE7-C83F-FD53-B6D84426C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967" y="1654266"/>
            <a:ext cx="3009900" cy="3251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85F36F-106B-EBEB-71CE-13F994204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55" y="1654266"/>
            <a:ext cx="3009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59646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674</Words>
  <Application>Microsoft Macintosh PowerPoint</Application>
  <PresentationFormat>화면 슬라이드 쇼(16:9)</PresentationFormat>
  <Paragraphs>140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Roboto</vt:lpstr>
      <vt:lpstr>Arial</vt:lpstr>
      <vt:lpstr>BM DoHyeon OTF</vt:lpstr>
      <vt:lpstr>Roboto Condensed</vt:lpstr>
      <vt:lpstr>Small Business Web Site Project Proposal by Slidesgo</vt:lpstr>
      <vt:lpstr>인공지능 </vt:lpstr>
      <vt:lpstr>개요 / 필요성</vt:lpstr>
      <vt:lpstr>개요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BUSINESS  WEBSITE PROJECT PROPOSAL</dc:title>
  <dc:creator>user</dc:creator>
  <cp:lastModifiedBy>재형 김</cp:lastModifiedBy>
  <cp:revision>83</cp:revision>
  <dcterms:modified xsi:type="dcterms:W3CDTF">2023-12-01T09:15:49Z</dcterms:modified>
  <cp:version>0906.0100.01</cp:version>
</cp:coreProperties>
</file>